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7" r:id="rId2"/>
    <p:sldId id="259" r:id="rId3"/>
    <p:sldId id="262" r:id="rId4"/>
    <p:sldId id="261" r:id="rId5"/>
    <p:sldId id="263" r:id="rId6"/>
    <p:sldId id="260" r:id="rId7"/>
    <p:sldId id="264" r:id="rId8"/>
    <p:sldId id="265" r:id="rId9"/>
    <p:sldId id="266" r:id="rId10"/>
    <p:sldId id="267" r:id="rId11"/>
    <p:sldId id="258" r:id="rId12"/>
    <p:sldId id="268" r:id="rId13"/>
    <p:sldId id="270" r:id="rId14"/>
    <p:sldId id="269"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p:scale>
          <a:sx n="85" d="100"/>
          <a:sy n="85" d="100"/>
        </p:scale>
        <p:origin x="928"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19:42:40.939"/>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20:34:31.846"/>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20:34:31.846"/>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20:34:31.846"/>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19:29:55.645"/>
    </inkml:context>
    <inkml:brush xml:id="br0">
      <inkml:brushProperty name="width" value="0.05" units="cm"/>
      <inkml:brushProperty name="height" value="0.05" units="cm"/>
    </inkml:brush>
  </inkml:definitions>
  <inkml:trace contextRef="#ctx0" brushRef="#br0">1 0 32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23:02:08.700"/>
    </inkml:context>
    <inkml:brush xml:id="br0">
      <inkml:brushProperty name="width" value="0.05" units="cm"/>
      <inkml:brushProperty name="height" value="0.05" units="cm"/>
    </inkml:brush>
  </inkml:definitions>
  <inkml:trace contextRef="#ctx0" brushRef="#br0">1 0 32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6T23:35:44.34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lstStyle>
            <a:lvl1pPr algn="ctr">
              <a:lnSpc>
                <a:spcPct val="11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February 6,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3188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February 6,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32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February 6,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7085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February 6,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5141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February 6,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0526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February 6,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02470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February 6,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213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February 6,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986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February 6,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9483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February 6,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6301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February 6,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9324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lIns="109728" tIns="109728" rIns="109728" bIns="91440" anchor="ctr"/>
          <a:lstStyle>
            <a:lvl1pPr algn="l">
              <a:defRPr sz="1100" cap="none" spc="0" baseline="0">
                <a:solidFill>
                  <a:schemeClr val="tx1">
                    <a:lumMod val="85000"/>
                    <a:lumOff val="15000"/>
                  </a:schemeClr>
                </a:solidFill>
                <a:latin typeface="+mn-lt"/>
              </a:defRPr>
            </a:lvl1pPr>
          </a:lstStyle>
          <a:p>
            <a:fld id="{A33960BD-7AC1-4217-9611-AAA56D3EE38F}" type="datetime4">
              <a:rPr lang="en-US" smtClean="0"/>
              <a:pPr/>
              <a:t>February 6,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lIns="109728" tIns="109728" rIns="109728" bIns="91440" anchor="ctr"/>
          <a:lstStyle>
            <a:lvl1pPr algn="r">
              <a:defRPr sz="1100" cap="none" spc="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lIns="109728" tIns="109728" rIns="109728" bIns="9144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7851377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27" r:id="rId7"/>
    <p:sldLayoutId id="2147483728" r:id="rId8"/>
    <p:sldLayoutId id="2147483729" r:id="rId9"/>
    <p:sldLayoutId id="2147483730" r:id="rId10"/>
    <p:sldLayoutId id="2147483737" r:id="rId11"/>
  </p:sldLayoutIdLst>
  <p:hf sldNum="0" hdr="0" ftr="0" dt="0"/>
  <p:txStyles>
    <p:titleStyle>
      <a:lvl1pPr algn="l" defTabSz="914400" rtl="0" eaLnBrk="1" latinLnBrk="0" hangingPunct="1">
        <a:lnSpc>
          <a:spcPct val="110000"/>
        </a:lnSpc>
        <a:spcBef>
          <a:spcPct val="0"/>
        </a:spcBef>
        <a:buNone/>
        <a:defRPr sz="3600" kern="1200" cap="none" spc="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14000"/>
        </a:lnSpc>
        <a:spcBef>
          <a:spcPts val="1000"/>
        </a:spcBef>
        <a:buSzPct val="80000"/>
        <a:buFont typeface="Arial" panose="020B0604020202020204" pitchFamily="34" charset="0"/>
        <a:buChar char="•"/>
        <a:defRPr sz="2000" kern="1200" spc="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14000"/>
        </a:lnSpc>
        <a:spcBef>
          <a:spcPts val="500"/>
        </a:spcBef>
        <a:buFontTx/>
        <a:buNone/>
        <a:defRPr sz="1800" kern="1200" spc="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14000"/>
        </a:lnSpc>
        <a:spcBef>
          <a:spcPts val="500"/>
        </a:spcBef>
        <a:buSzPct val="80000"/>
        <a:buFont typeface="Arial" panose="020B0604020202020204" pitchFamily="34" charset="0"/>
        <a:buChar char="•"/>
        <a:defRPr sz="1600" kern="1200" spc="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14000"/>
        </a:lnSpc>
        <a:spcBef>
          <a:spcPts val="500"/>
        </a:spcBef>
        <a:buFontTx/>
        <a:buNone/>
        <a:defRPr sz="1400" kern="1200" spc="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14000"/>
        </a:lnSpc>
        <a:spcBef>
          <a:spcPts val="500"/>
        </a:spcBef>
        <a:buSzPct val="80000"/>
        <a:buFont typeface="Arial" panose="020B0604020202020204" pitchFamily="34" charset="0"/>
        <a:buChar char="•"/>
        <a:defRPr sz="1400" kern="1200" spc="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open.spotify.com/show/5g9OLDQtrHThjcScT0rmPO" TargetMode="External"/><Relationship Id="rId2" Type="http://schemas.openxmlformats.org/officeDocument/2006/relationships/hyperlink" Target="https://en.actionbound.com/bound/aTreeAwakeningBrusselsCapitalRegio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lU0Pyzzrh8"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clearinghouseproject.eu/resourc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BJ-gtcO6RA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customXml" Target="../ink/ink8.xml"/><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5.xml"/><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hyperlink" Target="https://youtu.be/fqs0YsR9C6A" TargetMode="External"/><Relationship Id="rId5" Type="http://schemas.openxmlformats.org/officeDocument/2006/relationships/hyperlink" Target="http://www.efuf2022.com/"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FB8399-B12D-0B45-9156-88ACFA846A78}"/>
              </a:ext>
            </a:extLst>
          </p:cNvPr>
          <p:cNvSpPr>
            <a:spLocks noGrp="1"/>
          </p:cNvSpPr>
          <p:nvPr>
            <p:ph type="ctrTitle"/>
          </p:nvPr>
        </p:nvSpPr>
        <p:spPr>
          <a:xfrm>
            <a:off x="299804" y="992094"/>
            <a:ext cx="4234104" cy="2795160"/>
          </a:xfrm>
        </p:spPr>
        <p:txBody>
          <a:bodyPr>
            <a:normAutofit fontScale="90000"/>
          </a:bodyPr>
          <a:lstStyle/>
          <a:p>
            <a:pPr algn="l">
              <a:lnSpc>
                <a:spcPct val="100000"/>
              </a:lnSpc>
            </a:pPr>
            <a:r>
              <a:rPr lang="en-GB" sz="3600" b="1" i="1" dirty="0"/>
              <a:t>The European Forum on Urban Forestry (EFUF) </a:t>
            </a:r>
            <a:br>
              <a:rPr lang="en-GB" sz="3600" b="1" i="1" dirty="0"/>
            </a:br>
            <a:r>
              <a:rPr lang="en-GB" sz="2800" b="1" i="1" dirty="0"/>
              <a:t>and the benefits of international networking in Europe.</a:t>
            </a:r>
            <a:endParaRPr lang="en-US" sz="2800" dirty="0"/>
          </a:p>
        </p:txBody>
      </p:sp>
      <p:pic>
        <p:nvPicPr>
          <p:cNvPr id="1026" name="Picture 2" descr="myEFUF - Apps on Google Play">
            <a:extLst>
              <a:ext uri="{FF2B5EF4-FFF2-40B4-BE49-F238E27FC236}">
                <a16:creationId xmlns:a16="http://schemas.microsoft.com/office/drawing/2014/main" id="{33D8418A-DB16-6F47-A5DC-3FE7D72D8D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0316" y="615950"/>
            <a:ext cx="5670549" cy="5670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D6835A-0CAB-CB42-8D10-E1406C077465}"/>
              </a:ext>
            </a:extLst>
          </p:cNvPr>
          <p:cNvSpPr txBox="1"/>
          <p:nvPr/>
        </p:nvSpPr>
        <p:spPr>
          <a:xfrm>
            <a:off x="299804" y="4260797"/>
            <a:ext cx="2533337" cy="2123658"/>
          </a:xfrm>
          <a:prstGeom prst="rect">
            <a:avLst/>
          </a:prstGeom>
          <a:noFill/>
        </p:spPr>
        <p:txBody>
          <a:bodyPr wrap="square" rtlCol="0">
            <a:spAutoFit/>
          </a:bodyPr>
          <a:lstStyle/>
          <a:p>
            <a:r>
              <a:rPr lang="en-US" sz="2400" b="1" dirty="0"/>
              <a:t>Clive Davies</a:t>
            </a:r>
          </a:p>
          <a:p>
            <a:endParaRPr lang="en-US" b="1" dirty="0"/>
          </a:p>
          <a:p>
            <a:r>
              <a:rPr lang="en-US" b="1" dirty="0"/>
              <a:t>Convenor of the EFUF international steering group</a:t>
            </a:r>
          </a:p>
          <a:p>
            <a:endParaRPr lang="en-US" b="1" dirty="0"/>
          </a:p>
          <a:p>
            <a:r>
              <a:rPr lang="en-US" b="1" dirty="0" err="1"/>
              <a:t>clive.davies@efuf.org</a:t>
            </a:r>
            <a:endParaRPr lang="en-US" b="1" dirty="0"/>
          </a:p>
        </p:txBody>
      </p:sp>
    </p:spTree>
    <p:extLst>
      <p:ext uri="{BB962C8B-B14F-4D97-AF65-F5344CB8AC3E}">
        <p14:creationId xmlns:p14="http://schemas.microsoft.com/office/powerpoint/2010/main" val="80973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15277-D808-1144-82B2-496D8B01A6DE}"/>
              </a:ext>
            </a:extLst>
          </p:cNvPr>
          <p:cNvSpPr>
            <a:spLocks noGrp="1"/>
          </p:cNvSpPr>
          <p:nvPr>
            <p:ph type="title"/>
          </p:nvPr>
        </p:nvSpPr>
        <p:spPr>
          <a:xfrm>
            <a:off x="387688" y="446529"/>
            <a:ext cx="4476464" cy="1216024"/>
          </a:xfrm>
        </p:spPr>
        <p:txBody>
          <a:bodyPr>
            <a:normAutofit/>
          </a:bodyPr>
          <a:lstStyle/>
          <a:p>
            <a:r>
              <a:rPr lang="en-US" dirty="0"/>
              <a:t>Fun and family</a:t>
            </a:r>
          </a:p>
        </p:txBody>
      </p:sp>
      <p:sp>
        <p:nvSpPr>
          <p:cNvPr id="3" name="Content Placeholder 2">
            <a:extLst>
              <a:ext uri="{FF2B5EF4-FFF2-40B4-BE49-F238E27FC236}">
                <a16:creationId xmlns:a16="http://schemas.microsoft.com/office/drawing/2014/main" id="{32110D23-70F1-B749-9917-4BB6AC9587A8}"/>
              </a:ext>
            </a:extLst>
          </p:cNvPr>
          <p:cNvSpPr>
            <a:spLocks noGrp="1"/>
          </p:cNvSpPr>
          <p:nvPr>
            <p:ph idx="1"/>
          </p:nvPr>
        </p:nvSpPr>
        <p:spPr>
          <a:xfrm>
            <a:off x="450379" y="1439056"/>
            <a:ext cx="4476463" cy="4831649"/>
          </a:xfrm>
        </p:spPr>
        <p:txBody>
          <a:bodyPr>
            <a:normAutofit/>
          </a:bodyPr>
          <a:lstStyle/>
          <a:p>
            <a:pPr>
              <a:lnSpc>
                <a:spcPct val="104000"/>
              </a:lnSpc>
            </a:pPr>
            <a:r>
              <a:rPr lang="en-US" sz="1400" dirty="0"/>
              <a:t> </a:t>
            </a:r>
            <a:r>
              <a:rPr lang="en-US" sz="1800" dirty="0"/>
              <a:t>Urban forestry can be a serious business full of challenges.</a:t>
            </a:r>
          </a:p>
          <a:p>
            <a:pPr>
              <a:lnSpc>
                <a:spcPct val="104000"/>
              </a:lnSpc>
            </a:pPr>
            <a:r>
              <a:rPr lang="en-US" sz="1800" dirty="0"/>
              <a:t>The forum is however a place for fun as well as knowledge exchange. It has established many working partnerships and lifetime friendships across international boundaries.</a:t>
            </a:r>
          </a:p>
          <a:p>
            <a:pPr>
              <a:lnSpc>
                <a:spcPct val="104000"/>
              </a:lnSpc>
            </a:pPr>
            <a:r>
              <a:rPr lang="en-US" sz="1800" dirty="0"/>
              <a:t>It has also been described as a family as those working in urban forestry often find themselves professionally isolated. It is also generated a significant and much valued European identity for urban forestry - one that did not exist before and is unlikely to have been created other through the organic evolution of EFUF.</a:t>
            </a:r>
          </a:p>
          <a:p>
            <a:pPr>
              <a:lnSpc>
                <a:spcPct val="104000"/>
              </a:lnSpc>
            </a:pPr>
            <a:endParaRPr lang="en-US" sz="1400" dirty="0"/>
          </a:p>
        </p:txBody>
      </p:sp>
      <p:pic>
        <p:nvPicPr>
          <p:cNvPr id="13314" name="Picture 2" descr="Thursday, June 2, 2016: Conference Day 2">
            <a:extLst>
              <a:ext uri="{FF2B5EF4-FFF2-40B4-BE49-F238E27FC236}">
                <a16:creationId xmlns:a16="http://schemas.microsoft.com/office/drawing/2014/main" id="{6106386E-7042-0E49-979A-364E6609A7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8" r="21766" b="-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A98C77-340B-F54D-84E9-F4F2E270350F}"/>
              </a:ext>
            </a:extLst>
          </p:cNvPr>
          <p:cNvSpPr txBox="1"/>
          <p:nvPr/>
        </p:nvSpPr>
        <p:spPr>
          <a:xfrm>
            <a:off x="6940161" y="6478484"/>
            <a:ext cx="5087098" cy="369332"/>
          </a:xfrm>
          <a:prstGeom prst="rect">
            <a:avLst/>
          </a:prstGeom>
          <a:noFill/>
        </p:spPr>
        <p:txBody>
          <a:bodyPr wrap="none" rtlCol="0">
            <a:spAutoFit/>
          </a:bodyPr>
          <a:lstStyle/>
          <a:p>
            <a:r>
              <a:rPr lang="en-US" dirty="0"/>
              <a:t>10 years 2005 – 2016.  Ten-year reunion in Slovenia. </a:t>
            </a:r>
          </a:p>
        </p:txBody>
      </p:sp>
    </p:spTree>
    <p:extLst>
      <p:ext uri="{BB962C8B-B14F-4D97-AF65-F5344CB8AC3E}">
        <p14:creationId xmlns:p14="http://schemas.microsoft.com/office/powerpoint/2010/main" val="274246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EB57A27-6CEA-6B46-81FA-6FAE58E65055}"/>
              </a:ext>
            </a:extLst>
          </p:cNvPr>
          <p:cNvSpPr txBox="1"/>
          <p:nvPr/>
        </p:nvSpPr>
        <p:spPr>
          <a:xfrm>
            <a:off x="316741" y="1903751"/>
            <a:ext cx="4610100" cy="2718616"/>
          </a:xfrm>
          <a:prstGeom prst="rect">
            <a:avLst/>
          </a:prstGeom>
        </p:spPr>
        <p:txBody>
          <a:bodyPr vert="horz" lIns="91440" tIns="45720" rIns="91440" bIns="45720" rtlCol="0">
            <a:normAutofit/>
          </a:bodyPr>
          <a:lstStyle/>
          <a:p>
            <a:pPr>
              <a:spcAft>
                <a:spcPts val="600"/>
              </a:spcAft>
            </a:pPr>
            <a:r>
              <a:rPr lang="en-US" sz="2800" spc="50" dirty="0">
                <a:solidFill>
                  <a:schemeClr val="tx1">
                    <a:lumMod val="85000"/>
                    <a:lumOff val="15000"/>
                  </a:schemeClr>
                </a:solidFill>
                <a:ea typeface="Batang" panose="02030600000101010101" pitchFamily="18" charset="-127"/>
              </a:rPr>
              <a:t>The EFUF logo is based on the:</a:t>
            </a:r>
          </a:p>
          <a:p>
            <a:pPr>
              <a:spcAft>
                <a:spcPts val="600"/>
              </a:spcAft>
            </a:pPr>
            <a:r>
              <a:rPr lang="en-US" sz="2800" b="1" spc="50" dirty="0">
                <a:solidFill>
                  <a:schemeClr val="tx1">
                    <a:lumMod val="85000"/>
                    <a:lumOff val="15000"/>
                  </a:schemeClr>
                </a:solidFill>
                <a:ea typeface="Batang" panose="02030600000101010101" pitchFamily="18" charset="-127"/>
              </a:rPr>
              <a:t>Drevesna </a:t>
            </a:r>
            <a:r>
              <a:rPr lang="en-US" sz="2800" b="1" spc="50" dirty="0" err="1">
                <a:solidFill>
                  <a:schemeClr val="tx1">
                    <a:lumMod val="85000"/>
                    <a:lumOff val="15000"/>
                  </a:schemeClr>
                </a:solidFill>
                <a:ea typeface="Batang" panose="02030600000101010101" pitchFamily="18" charset="-127"/>
              </a:rPr>
              <a:t>hiša</a:t>
            </a:r>
            <a:r>
              <a:rPr lang="en-US" sz="2800" b="1" spc="50" dirty="0">
                <a:solidFill>
                  <a:schemeClr val="tx1">
                    <a:lumMod val="85000"/>
                    <a:lumOff val="15000"/>
                  </a:schemeClr>
                </a:solidFill>
                <a:ea typeface="Batang" panose="02030600000101010101" pitchFamily="18" charset="-127"/>
              </a:rPr>
              <a:t> (</a:t>
            </a:r>
            <a:r>
              <a:rPr lang="en-US" sz="2800" b="1" i="1" spc="50" dirty="0">
                <a:solidFill>
                  <a:schemeClr val="tx1">
                    <a:lumMod val="85000"/>
                    <a:lumOff val="15000"/>
                  </a:schemeClr>
                </a:solidFill>
                <a:ea typeface="Batang" panose="02030600000101010101" pitchFamily="18" charset="-127"/>
              </a:rPr>
              <a:t>tree house) </a:t>
            </a:r>
          </a:p>
          <a:p>
            <a:pPr>
              <a:spcAft>
                <a:spcPts val="600"/>
              </a:spcAft>
            </a:pPr>
            <a:r>
              <a:rPr lang="en-US" sz="2800" b="1" spc="50" dirty="0">
                <a:solidFill>
                  <a:schemeClr val="tx1">
                    <a:lumMod val="85000"/>
                    <a:lumOff val="15000"/>
                  </a:schemeClr>
                </a:solidFill>
                <a:ea typeface="Batang" panose="02030600000101010101" pitchFamily="18" charset="-127"/>
              </a:rPr>
              <a:t>City of </a:t>
            </a:r>
            <a:r>
              <a:rPr lang="en-US" sz="2800" b="1" spc="50" dirty="0" err="1">
                <a:solidFill>
                  <a:schemeClr val="tx1">
                    <a:lumMod val="85000"/>
                    <a:lumOff val="15000"/>
                  </a:schemeClr>
                </a:solidFill>
                <a:ea typeface="Batang" panose="02030600000101010101" pitchFamily="18" charset="-127"/>
              </a:rPr>
              <a:t>Celje</a:t>
            </a:r>
            <a:r>
              <a:rPr lang="en-US" sz="2800" b="1" spc="50" dirty="0">
                <a:solidFill>
                  <a:schemeClr val="tx1">
                    <a:lumMod val="85000"/>
                    <a:lumOff val="15000"/>
                  </a:schemeClr>
                </a:solidFill>
                <a:ea typeface="Batang" panose="02030600000101010101" pitchFamily="18" charset="-127"/>
              </a:rPr>
              <a:t>, Slovenia </a:t>
            </a:r>
          </a:p>
          <a:p>
            <a:pPr>
              <a:spcAft>
                <a:spcPts val="600"/>
              </a:spcAft>
            </a:pPr>
            <a:r>
              <a:rPr lang="en-US" sz="2800" spc="50" dirty="0">
                <a:solidFill>
                  <a:schemeClr val="tx1">
                    <a:lumMod val="85000"/>
                    <a:lumOff val="15000"/>
                  </a:schemeClr>
                </a:solidFill>
                <a:ea typeface="Batang" panose="02030600000101010101" pitchFamily="18" charset="-127"/>
              </a:rPr>
              <a:t>Host of the 2005 EFUF</a:t>
            </a:r>
          </a:p>
        </p:txBody>
      </p:sp>
      <p:pic>
        <p:nvPicPr>
          <p:cNvPr id="3" name="Picture 2">
            <a:extLst>
              <a:ext uri="{FF2B5EF4-FFF2-40B4-BE49-F238E27FC236}">
                <a16:creationId xmlns:a16="http://schemas.microsoft.com/office/drawing/2014/main" id="{4DADA548-4DA1-5547-B5C8-7C0101D22795}"/>
              </a:ext>
            </a:extLst>
          </p:cNvPr>
          <p:cNvPicPr>
            <a:picLocks noChangeAspect="1"/>
          </p:cNvPicPr>
          <p:nvPr/>
        </p:nvPicPr>
        <p:blipFill rotWithShape="1">
          <a:blip r:embed="rId5"/>
          <a:srcRect t="13461" b="20474"/>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pic>
        <p:nvPicPr>
          <p:cNvPr id="3074" name="Picture 2" descr="European Forum on Urban Forestry - EFUF - Home | Facebook">
            <a:extLst>
              <a:ext uri="{FF2B5EF4-FFF2-40B4-BE49-F238E27FC236}">
                <a16:creationId xmlns:a16="http://schemas.microsoft.com/office/drawing/2014/main" id="{BBCAF570-8DFC-0D45-B533-00E15560B3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42" y="4577352"/>
            <a:ext cx="4610100" cy="1765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3D8A05-4357-5A45-86EE-4AD24739EA50}"/>
              </a:ext>
            </a:extLst>
          </p:cNvPr>
          <p:cNvSpPr txBox="1"/>
          <p:nvPr/>
        </p:nvSpPr>
        <p:spPr>
          <a:xfrm>
            <a:off x="6015936" y="6488527"/>
            <a:ext cx="1509259" cy="369332"/>
          </a:xfrm>
          <a:prstGeom prst="rect">
            <a:avLst/>
          </a:prstGeom>
          <a:noFill/>
        </p:spPr>
        <p:txBody>
          <a:bodyPr wrap="none" rtlCol="0">
            <a:spAutoFit/>
          </a:bodyPr>
          <a:lstStyle/>
          <a:p>
            <a:r>
              <a:rPr lang="en-US" dirty="0">
                <a:solidFill>
                  <a:schemeClr val="bg1"/>
                </a:solidFill>
              </a:rPr>
              <a:t>Image: </a:t>
            </a:r>
            <a:r>
              <a:rPr lang="en-US" dirty="0" err="1">
                <a:solidFill>
                  <a:schemeClr val="bg1"/>
                </a:solidFill>
              </a:rPr>
              <a:t>celje.si</a:t>
            </a:r>
            <a:endParaRPr lang="en-US" dirty="0">
              <a:solidFill>
                <a:schemeClr val="bg1"/>
              </a:solidFill>
            </a:endParaRPr>
          </a:p>
        </p:txBody>
      </p:sp>
      <p:sp>
        <p:nvSpPr>
          <p:cNvPr id="5" name="TextBox 4">
            <a:extLst>
              <a:ext uri="{FF2B5EF4-FFF2-40B4-BE49-F238E27FC236}">
                <a16:creationId xmlns:a16="http://schemas.microsoft.com/office/drawing/2014/main" id="{2816F104-C95D-1A49-943C-4620B17CF56B}"/>
              </a:ext>
            </a:extLst>
          </p:cNvPr>
          <p:cNvSpPr txBox="1"/>
          <p:nvPr/>
        </p:nvSpPr>
        <p:spPr>
          <a:xfrm>
            <a:off x="316741" y="976094"/>
            <a:ext cx="1627753" cy="584775"/>
          </a:xfrm>
          <a:prstGeom prst="rect">
            <a:avLst/>
          </a:prstGeom>
          <a:noFill/>
        </p:spPr>
        <p:txBody>
          <a:bodyPr wrap="none" rtlCol="0">
            <a:spAutoFit/>
          </a:bodyPr>
          <a:lstStyle/>
          <a:p>
            <a:r>
              <a:rPr lang="en-US" sz="3200" dirty="0">
                <a:latin typeface="+mj-lt"/>
              </a:rPr>
              <a:t>Our logo</a:t>
            </a:r>
          </a:p>
        </p:txBody>
      </p:sp>
    </p:spTree>
    <p:extLst>
      <p:ext uri="{BB962C8B-B14F-4D97-AF65-F5344CB8AC3E}">
        <p14:creationId xmlns:p14="http://schemas.microsoft.com/office/powerpoint/2010/main" val="77665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C2D7-05BC-C348-8926-82BD26385890}"/>
              </a:ext>
            </a:extLst>
          </p:cNvPr>
          <p:cNvSpPr>
            <a:spLocks noGrp="1"/>
          </p:cNvSpPr>
          <p:nvPr>
            <p:ph type="title"/>
          </p:nvPr>
        </p:nvSpPr>
        <p:spPr/>
        <p:txBody>
          <a:bodyPr/>
          <a:lstStyle/>
          <a:p>
            <a:r>
              <a:rPr lang="en-US" dirty="0"/>
              <a:t>Achievements</a:t>
            </a:r>
          </a:p>
        </p:txBody>
      </p:sp>
      <p:sp>
        <p:nvSpPr>
          <p:cNvPr id="3" name="Content Placeholder 2">
            <a:extLst>
              <a:ext uri="{FF2B5EF4-FFF2-40B4-BE49-F238E27FC236}">
                <a16:creationId xmlns:a16="http://schemas.microsoft.com/office/drawing/2014/main" id="{E98A9234-888E-E441-AD89-0B895C0D63E3}"/>
              </a:ext>
            </a:extLst>
          </p:cNvPr>
          <p:cNvSpPr>
            <a:spLocks noGrp="1"/>
          </p:cNvSpPr>
          <p:nvPr>
            <p:ph sz="half" idx="1"/>
          </p:nvPr>
        </p:nvSpPr>
        <p:spPr/>
        <p:txBody>
          <a:bodyPr/>
          <a:lstStyle/>
          <a:p>
            <a:pPr marL="0" indent="0">
              <a:buNone/>
            </a:pPr>
            <a:r>
              <a:rPr lang="en-US" dirty="0"/>
              <a:t>EFUF has influenced and inspired many things:</a:t>
            </a:r>
          </a:p>
          <a:p>
            <a:pPr marL="0" indent="0">
              <a:buNone/>
            </a:pPr>
            <a:r>
              <a:rPr lang="en-US" dirty="0"/>
              <a:t>A close partnership with the European Forest Institute, IUFRO, </a:t>
            </a:r>
            <a:r>
              <a:rPr lang="en-US" dirty="0" err="1"/>
              <a:t>ArboCityNet</a:t>
            </a:r>
            <a:r>
              <a:rPr lang="en-US" dirty="0"/>
              <a:t> and many others.</a:t>
            </a:r>
          </a:p>
          <a:p>
            <a:pPr marL="0" indent="0">
              <a:buNone/>
            </a:pPr>
            <a:r>
              <a:rPr lang="en-US" dirty="0"/>
              <a:t>Partnered in research projects such as China-Europe CLEARING HOUSE project.</a:t>
            </a:r>
          </a:p>
          <a:p>
            <a:pPr marL="0" indent="0">
              <a:buNone/>
            </a:pPr>
            <a:r>
              <a:rPr lang="en-US" dirty="0"/>
              <a:t>Stimulated inter-city collaborations such as that between Brussels Capital Region, Barcelona metropolitan area and the city of Ljubljana for EU Green Week 2021.</a:t>
            </a:r>
          </a:p>
        </p:txBody>
      </p:sp>
      <p:sp>
        <p:nvSpPr>
          <p:cNvPr id="4" name="Content Placeholder 3">
            <a:extLst>
              <a:ext uri="{FF2B5EF4-FFF2-40B4-BE49-F238E27FC236}">
                <a16:creationId xmlns:a16="http://schemas.microsoft.com/office/drawing/2014/main" id="{3E7DAA30-1DB2-F241-BE97-D6DFE99CEF6A}"/>
              </a:ext>
            </a:extLst>
          </p:cNvPr>
          <p:cNvSpPr>
            <a:spLocks noGrp="1"/>
          </p:cNvSpPr>
          <p:nvPr>
            <p:ph sz="half" idx="2"/>
          </p:nvPr>
        </p:nvSpPr>
        <p:spPr/>
        <p:txBody>
          <a:bodyPr/>
          <a:lstStyle/>
          <a:p>
            <a:pPr marL="0" indent="0">
              <a:buNone/>
            </a:pPr>
            <a:r>
              <a:rPr lang="en-US" dirty="0"/>
              <a:t>Piloted new ideas such as </a:t>
            </a:r>
            <a:r>
              <a:rPr lang="en-US" dirty="0" err="1"/>
              <a:t>Actionbound</a:t>
            </a:r>
            <a:r>
              <a:rPr lang="en-US" dirty="0"/>
              <a:t> tree discovery walks. e.g.</a:t>
            </a:r>
          </a:p>
          <a:p>
            <a:pPr marL="0" indent="0">
              <a:buNone/>
            </a:pPr>
            <a:r>
              <a:rPr lang="en-US" dirty="0">
                <a:hlinkClick r:id="rId2"/>
              </a:rPr>
              <a:t>https://en.actionbound.com/bound/aTreeAwakeningBrusselsCapitalRegion</a:t>
            </a:r>
            <a:r>
              <a:rPr lang="en-US" dirty="0"/>
              <a:t> </a:t>
            </a:r>
          </a:p>
          <a:p>
            <a:pPr marL="0" indent="0">
              <a:buNone/>
            </a:pPr>
            <a:r>
              <a:rPr lang="en-US" dirty="0"/>
              <a:t>Launched urban forestry podcasts on Spotify.</a:t>
            </a:r>
          </a:p>
          <a:p>
            <a:pPr marL="0" indent="0">
              <a:buNone/>
            </a:pPr>
            <a:r>
              <a:rPr lang="en-US" dirty="0">
                <a:hlinkClick r:id="rId3"/>
              </a:rPr>
              <a:t>https://open.spotify.com/show/5g9OLDQtrHThjcScT0rmPO</a:t>
            </a:r>
            <a:endParaRPr lang="en-US" dirty="0"/>
          </a:p>
          <a:p>
            <a:pPr marL="0" indent="0">
              <a:buNone/>
            </a:pPr>
            <a:r>
              <a:rPr lang="en-US" b="1" i="1" dirty="0">
                <a:solidFill>
                  <a:schemeClr val="accent4">
                    <a:lumMod val="50000"/>
                  </a:schemeClr>
                </a:solidFill>
              </a:rPr>
              <a:t>MOST OF ALL – achieved its aim to unite </a:t>
            </a:r>
            <a:r>
              <a:rPr lang="en-GB" b="1" i="1" dirty="0">
                <a:solidFill>
                  <a:schemeClr val="accent4">
                    <a:lumMod val="50000"/>
                  </a:schemeClr>
                </a:solidFill>
              </a:rPr>
              <a:t>practitioners, policy-makers, managers, educators and scientists and forge a Europe wide urban forest identify. </a:t>
            </a:r>
            <a:endParaRPr lang="en-US" b="1" i="1" dirty="0">
              <a:solidFill>
                <a:schemeClr val="accent4">
                  <a:lumMod val="50000"/>
                </a:schemeClr>
              </a:solidFill>
            </a:endParaRPr>
          </a:p>
        </p:txBody>
      </p:sp>
    </p:spTree>
    <p:extLst>
      <p:ext uri="{BB962C8B-B14F-4D97-AF65-F5344CB8AC3E}">
        <p14:creationId xmlns:p14="http://schemas.microsoft.com/office/powerpoint/2010/main" val="25685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F2FB7-A439-214B-AC45-9A6E2ACE21A2}"/>
              </a:ext>
            </a:extLst>
          </p:cNvPr>
          <p:cNvSpPr>
            <a:spLocks noGrp="1"/>
          </p:cNvSpPr>
          <p:nvPr>
            <p:ph type="title"/>
          </p:nvPr>
        </p:nvSpPr>
        <p:spPr>
          <a:xfrm>
            <a:off x="7166334" y="609601"/>
            <a:ext cx="4496013" cy="1216024"/>
          </a:xfrm>
        </p:spPr>
        <p:txBody>
          <a:bodyPr>
            <a:normAutofit/>
          </a:bodyPr>
          <a:lstStyle/>
          <a:p>
            <a:pPr>
              <a:lnSpc>
                <a:spcPct val="100000"/>
              </a:lnSpc>
            </a:pPr>
            <a:r>
              <a:rPr lang="en-US" sz="3300" dirty="0"/>
              <a:t>Young people in urban forestry</a:t>
            </a:r>
          </a:p>
        </p:txBody>
      </p:sp>
      <p:pic>
        <p:nvPicPr>
          <p:cNvPr id="5" name="Picture 4" descr="A picture containing person, outdoor, tree, group&#10;&#10;Description automatically generated">
            <a:extLst>
              <a:ext uri="{FF2B5EF4-FFF2-40B4-BE49-F238E27FC236}">
                <a16:creationId xmlns:a16="http://schemas.microsoft.com/office/drawing/2014/main" id="{77E7967C-3044-1E41-AE79-F638480E31F7}"/>
              </a:ext>
            </a:extLst>
          </p:cNvPr>
          <p:cNvPicPr>
            <a:picLocks noChangeAspect="1"/>
          </p:cNvPicPr>
          <p:nvPr/>
        </p:nvPicPr>
        <p:blipFill rotWithShape="1">
          <a:blip r:embed="rId2"/>
          <a:srcRect l="2364" r="20677"/>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Content Placeholder 2">
            <a:extLst>
              <a:ext uri="{FF2B5EF4-FFF2-40B4-BE49-F238E27FC236}">
                <a16:creationId xmlns:a16="http://schemas.microsoft.com/office/drawing/2014/main" id="{CF2172D2-85F3-5648-9AA6-300603148938}"/>
              </a:ext>
            </a:extLst>
          </p:cNvPr>
          <p:cNvSpPr>
            <a:spLocks noGrp="1"/>
          </p:cNvSpPr>
          <p:nvPr>
            <p:ph idx="1"/>
          </p:nvPr>
        </p:nvSpPr>
        <p:spPr>
          <a:xfrm>
            <a:off x="7162799" y="2147356"/>
            <a:ext cx="4496013" cy="4107021"/>
          </a:xfrm>
        </p:spPr>
        <p:txBody>
          <a:bodyPr>
            <a:normAutofit/>
          </a:bodyPr>
          <a:lstStyle/>
          <a:p>
            <a:pPr marL="0" indent="0">
              <a:buNone/>
            </a:pPr>
            <a:r>
              <a:rPr lang="en-US" sz="2200" dirty="0"/>
              <a:t>EFUF gives every opportunity to young people across borders starting in urban forestry to become involved on equal terms.  Listen to the words of this video made by the International forestry students Association.</a:t>
            </a:r>
          </a:p>
          <a:p>
            <a:pPr marL="0" indent="0">
              <a:buNone/>
            </a:pPr>
            <a:r>
              <a:rPr lang="en-US" sz="2200" dirty="0">
                <a:hlinkClick r:id="rId3"/>
              </a:rPr>
              <a:t>https://youtu.be/dlU0Pyzzrh8</a:t>
            </a:r>
            <a:endParaRPr lang="en-US" sz="2200" dirty="0"/>
          </a:p>
          <a:p>
            <a:pPr marL="0" indent="0">
              <a:buNone/>
            </a:pPr>
            <a:endParaRPr lang="en-US" dirty="0"/>
          </a:p>
        </p:txBody>
      </p:sp>
      <p:sp>
        <p:nvSpPr>
          <p:cNvPr id="6" name="TextBox 5">
            <a:extLst>
              <a:ext uri="{FF2B5EF4-FFF2-40B4-BE49-F238E27FC236}">
                <a16:creationId xmlns:a16="http://schemas.microsoft.com/office/drawing/2014/main" id="{F4F273A2-D240-7B40-940D-8A0EA3D5D63B}"/>
              </a:ext>
            </a:extLst>
          </p:cNvPr>
          <p:cNvSpPr txBox="1"/>
          <p:nvPr/>
        </p:nvSpPr>
        <p:spPr>
          <a:xfrm>
            <a:off x="7159263" y="5648234"/>
            <a:ext cx="4499549" cy="1200329"/>
          </a:xfrm>
          <a:prstGeom prst="rect">
            <a:avLst/>
          </a:prstGeom>
          <a:noFill/>
        </p:spPr>
        <p:txBody>
          <a:bodyPr wrap="square" rtlCol="0">
            <a:spAutoFit/>
          </a:bodyPr>
          <a:lstStyle/>
          <a:p>
            <a:r>
              <a:rPr lang="en-US" dirty="0"/>
              <a:t>Image: International student camp at EFUF 2019, bringing young people together helps to build understanding across countries and forest ecosystem solidarity.</a:t>
            </a:r>
          </a:p>
        </p:txBody>
      </p:sp>
    </p:spTree>
    <p:extLst>
      <p:ext uri="{BB962C8B-B14F-4D97-AF65-F5344CB8AC3E}">
        <p14:creationId xmlns:p14="http://schemas.microsoft.com/office/powerpoint/2010/main" val="3991202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5" name="Ink 7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75" name="Ink 7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77" name="Rectangle 76">
            <a:extLst>
              <a:ext uri="{FF2B5EF4-FFF2-40B4-BE49-F238E27FC236}">
                <a16:creationId xmlns:a16="http://schemas.microsoft.com/office/drawing/2014/main" id="{65B4D58D-6C91-499A-9028-9E0FDCCE9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06157-56D2-434D-A1C3-5858662617E5}"/>
              </a:ext>
            </a:extLst>
          </p:cNvPr>
          <p:cNvSpPr>
            <a:spLocks noGrp="1"/>
          </p:cNvSpPr>
          <p:nvPr>
            <p:ph type="title"/>
          </p:nvPr>
        </p:nvSpPr>
        <p:spPr>
          <a:xfrm>
            <a:off x="4217158" y="609601"/>
            <a:ext cx="6864823" cy="1216024"/>
          </a:xfrm>
        </p:spPr>
        <p:txBody>
          <a:bodyPr vert="horz" lIns="91440" tIns="45720" rIns="91440" bIns="45720" rtlCol="0" anchor="ctr">
            <a:normAutofit/>
          </a:bodyPr>
          <a:lstStyle/>
          <a:p>
            <a:r>
              <a:rPr lang="en-US" sz="2800" cap="all" spc="600"/>
              <a:t>Beyond Europe</a:t>
            </a:r>
          </a:p>
        </p:txBody>
      </p:sp>
      <p:sp>
        <p:nvSpPr>
          <p:cNvPr id="79" name="Freeform: Shape 78">
            <a:extLst>
              <a:ext uri="{FF2B5EF4-FFF2-40B4-BE49-F238E27FC236}">
                <a16:creationId xmlns:a16="http://schemas.microsoft.com/office/drawing/2014/main" id="{6633F6C7-9646-48D5-9270-99904CFB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275465" cy="6874329"/>
          </a:xfrm>
          <a:custGeom>
            <a:avLst/>
            <a:gdLst>
              <a:gd name="connsiteX0" fmla="*/ 0 w 3016001"/>
              <a:gd name="connsiteY0" fmla="*/ 0 h 6874329"/>
              <a:gd name="connsiteX1" fmla="*/ 1446663 w 3016001"/>
              <a:gd name="connsiteY1" fmla="*/ 0 h 6874329"/>
              <a:gd name="connsiteX2" fmla="*/ 1446663 w 3016001"/>
              <a:gd name="connsiteY2" fmla="*/ 2 h 6874329"/>
              <a:gd name="connsiteX3" fmla="*/ 1954764 w 3016001"/>
              <a:gd name="connsiteY3" fmla="*/ 2 h 6874329"/>
              <a:gd name="connsiteX4" fmla="*/ 1957395 w 3016001"/>
              <a:gd name="connsiteY4" fmla="*/ 42878 h 6874329"/>
              <a:gd name="connsiteX5" fmla="*/ 1946682 w 3016001"/>
              <a:gd name="connsiteY5" fmla="*/ 88399 h 6874329"/>
              <a:gd name="connsiteX6" fmla="*/ 1942627 w 3016001"/>
              <a:gd name="connsiteY6" fmla="*/ 220058 h 6874329"/>
              <a:gd name="connsiteX7" fmla="*/ 1928736 w 3016001"/>
              <a:gd name="connsiteY7" fmla="*/ 248814 h 6874329"/>
              <a:gd name="connsiteX8" fmla="*/ 1921659 w 3016001"/>
              <a:gd name="connsiteY8" fmla="*/ 270478 h 6874329"/>
              <a:gd name="connsiteX9" fmla="*/ 1893043 w 3016001"/>
              <a:gd name="connsiteY9" fmla="*/ 432254 h 6874329"/>
              <a:gd name="connsiteX10" fmla="*/ 1887612 w 3016001"/>
              <a:gd name="connsiteY10" fmla="*/ 466474 h 6874329"/>
              <a:gd name="connsiteX11" fmla="*/ 1852528 w 3016001"/>
              <a:gd name="connsiteY11" fmla="*/ 562942 h 6874329"/>
              <a:gd name="connsiteX12" fmla="*/ 1850661 w 3016001"/>
              <a:gd name="connsiteY12" fmla="*/ 589537 h 6874329"/>
              <a:gd name="connsiteX13" fmla="*/ 1850964 w 3016001"/>
              <a:gd name="connsiteY13" fmla="*/ 615950 h 6874329"/>
              <a:gd name="connsiteX14" fmla="*/ 3016001 w 3016001"/>
              <a:gd name="connsiteY14" fmla="*/ 615950 h 6874329"/>
              <a:gd name="connsiteX15" fmla="*/ 3016001 w 3016001"/>
              <a:gd name="connsiteY15" fmla="*/ 3232769 h 6874329"/>
              <a:gd name="connsiteX16" fmla="*/ 2224126 w 3016001"/>
              <a:gd name="connsiteY16" fmla="*/ 3232769 h 6874329"/>
              <a:gd name="connsiteX17" fmla="*/ 2226016 w 3016001"/>
              <a:gd name="connsiteY17" fmla="*/ 3246024 h 6874329"/>
              <a:gd name="connsiteX18" fmla="*/ 2226612 w 3016001"/>
              <a:gd name="connsiteY18" fmla="*/ 3307391 h 6874329"/>
              <a:gd name="connsiteX19" fmla="*/ 2239536 w 3016001"/>
              <a:gd name="connsiteY19" fmla="*/ 3380681 h 6874329"/>
              <a:gd name="connsiteX20" fmla="*/ 2231864 w 3016001"/>
              <a:gd name="connsiteY20" fmla="*/ 3412872 h 6874329"/>
              <a:gd name="connsiteX21" fmla="*/ 2235242 w 3016001"/>
              <a:gd name="connsiteY21" fmla="*/ 3435543 h 6874329"/>
              <a:gd name="connsiteX22" fmla="*/ 2237010 w 3016001"/>
              <a:gd name="connsiteY22" fmla="*/ 3438102 h 6874329"/>
              <a:gd name="connsiteX23" fmla="*/ 2238810 w 3016001"/>
              <a:gd name="connsiteY23" fmla="*/ 3448914 h 6874329"/>
              <a:gd name="connsiteX24" fmla="*/ 2245917 w 3016001"/>
              <a:gd name="connsiteY24" fmla="*/ 3451252 h 6874329"/>
              <a:gd name="connsiteX25" fmla="*/ 2253355 w 3016001"/>
              <a:gd name="connsiteY25" fmla="*/ 3467016 h 6874329"/>
              <a:gd name="connsiteX26" fmla="*/ 2252090 w 3016001"/>
              <a:gd name="connsiteY26" fmla="*/ 3512702 h 6874329"/>
              <a:gd name="connsiteX27" fmla="*/ 2254441 w 3016001"/>
              <a:gd name="connsiteY27" fmla="*/ 3583312 h 6874329"/>
              <a:gd name="connsiteX28" fmla="*/ 2258418 w 3016001"/>
              <a:gd name="connsiteY28" fmla="*/ 3640478 h 6874329"/>
              <a:gd name="connsiteX29" fmla="*/ 2266543 w 3016001"/>
              <a:gd name="connsiteY29" fmla="*/ 3661583 h 6874329"/>
              <a:gd name="connsiteX30" fmla="*/ 2270576 w 3016001"/>
              <a:gd name="connsiteY30" fmla="*/ 3669500 h 6874329"/>
              <a:gd name="connsiteX31" fmla="*/ 2269865 w 3016001"/>
              <a:gd name="connsiteY31" fmla="*/ 3674731 h 6874329"/>
              <a:gd name="connsiteX32" fmla="*/ 2770496 w 3016001"/>
              <a:gd name="connsiteY32" fmla="*/ 3674731 h 6874329"/>
              <a:gd name="connsiteX33" fmla="*/ 2770496 w 3016001"/>
              <a:gd name="connsiteY33" fmla="*/ 6286500 h 6874329"/>
              <a:gd name="connsiteX34" fmla="*/ 2409243 w 3016001"/>
              <a:gd name="connsiteY34" fmla="*/ 6286500 h 6874329"/>
              <a:gd name="connsiteX35" fmla="*/ 2413170 w 3016001"/>
              <a:gd name="connsiteY35" fmla="*/ 6299320 h 6874329"/>
              <a:gd name="connsiteX36" fmla="*/ 2410867 w 3016001"/>
              <a:gd name="connsiteY36" fmla="*/ 6334418 h 6874329"/>
              <a:gd name="connsiteX37" fmla="*/ 2445950 w 3016001"/>
              <a:gd name="connsiteY37" fmla="*/ 6410416 h 6874329"/>
              <a:gd name="connsiteX38" fmla="*/ 2485138 w 3016001"/>
              <a:gd name="connsiteY38" fmla="*/ 6506045 h 6874329"/>
              <a:gd name="connsiteX39" fmla="*/ 2479997 w 3016001"/>
              <a:gd name="connsiteY39" fmla="*/ 6585942 h 6874329"/>
              <a:gd name="connsiteX40" fmla="*/ 2484338 w 3016001"/>
              <a:gd name="connsiteY40" fmla="*/ 6625517 h 6874329"/>
              <a:gd name="connsiteX41" fmla="*/ 2504615 w 3016001"/>
              <a:gd name="connsiteY41" fmla="*/ 6706812 h 6874329"/>
              <a:gd name="connsiteX42" fmla="*/ 2502507 w 3016001"/>
              <a:gd name="connsiteY42" fmla="*/ 6819419 h 6874329"/>
              <a:gd name="connsiteX43" fmla="*/ 2505754 w 3016001"/>
              <a:gd name="connsiteY43" fmla="*/ 6846764 h 6874329"/>
              <a:gd name="connsiteX44" fmla="*/ 2510567 w 3016001"/>
              <a:gd name="connsiteY44" fmla="*/ 6874329 h 6874329"/>
              <a:gd name="connsiteX45" fmla="*/ 912595 w 3016001"/>
              <a:gd name="connsiteY45" fmla="*/ 6874329 h 6874329"/>
              <a:gd name="connsiteX46" fmla="*/ 912595 w 3016001"/>
              <a:gd name="connsiteY46" fmla="*/ 6858000 h 6874329"/>
              <a:gd name="connsiteX47" fmla="*/ 0 w 3016001"/>
              <a:gd name="connsiteY47" fmla="*/ 6858000 h 6874329"/>
              <a:gd name="connsiteX0" fmla="*/ 0 w 3016001"/>
              <a:gd name="connsiteY0" fmla="*/ 0 h 6874329"/>
              <a:gd name="connsiteX1" fmla="*/ 1446663 w 3016001"/>
              <a:gd name="connsiteY1" fmla="*/ 0 h 6874329"/>
              <a:gd name="connsiteX2" fmla="*/ 1446663 w 3016001"/>
              <a:gd name="connsiteY2" fmla="*/ 2 h 6874329"/>
              <a:gd name="connsiteX3" fmla="*/ 1954764 w 3016001"/>
              <a:gd name="connsiteY3" fmla="*/ 2 h 6874329"/>
              <a:gd name="connsiteX4" fmla="*/ 1957395 w 3016001"/>
              <a:gd name="connsiteY4" fmla="*/ 42878 h 6874329"/>
              <a:gd name="connsiteX5" fmla="*/ 1946682 w 3016001"/>
              <a:gd name="connsiteY5" fmla="*/ 88399 h 6874329"/>
              <a:gd name="connsiteX6" fmla="*/ 1942627 w 3016001"/>
              <a:gd name="connsiteY6" fmla="*/ 220058 h 6874329"/>
              <a:gd name="connsiteX7" fmla="*/ 1928736 w 3016001"/>
              <a:gd name="connsiteY7" fmla="*/ 248814 h 6874329"/>
              <a:gd name="connsiteX8" fmla="*/ 1921659 w 3016001"/>
              <a:gd name="connsiteY8" fmla="*/ 270478 h 6874329"/>
              <a:gd name="connsiteX9" fmla="*/ 1893043 w 3016001"/>
              <a:gd name="connsiteY9" fmla="*/ 432254 h 6874329"/>
              <a:gd name="connsiteX10" fmla="*/ 1887612 w 3016001"/>
              <a:gd name="connsiteY10" fmla="*/ 466474 h 6874329"/>
              <a:gd name="connsiteX11" fmla="*/ 1852528 w 3016001"/>
              <a:gd name="connsiteY11" fmla="*/ 562942 h 6874329"/>
              <a:gd name="connsiteX12" fmla="*/ 1850661 w 3016001"/>
              <a:gd name="connsiteY12" fmla="*/ 589537 h 6874329"/>
              <a:gd name="connsiteX13" fmla="*/ 1850964 w 3016001"/>
              <a:gd name="connsiteY13" fmla="*/ 615950 h 6874329"/>
              <a:gd name="connsiteX14" fmla="*/ 3016001 w 3016001"/>
              <a:gd name="connsiteY14" fmla="*/ 3232769 h 6874329"/>
              <a:gd name="connsiteX15" fmla="*/ 2224126 w 3016001"/>
              <a:gd name="connsiteY15" fmla="*/ 3232769 h 6874329"/>
              <a:gd name="connsiteX16" fmla="*/ 2226016 w 3016001"/>
              <a:gd name="connsiteY16" fmla="*/ 3246024 h 6874329"/>
              <a:gd name="connsiteX17" fmla="*/ 2226612 w 3016001"/>
              <a:gd name="connsiteY17" fmla="*/ 3307391 h 6874329"/>
              <a:gd name="connsiteX18" fmla="*/ 2239536 w 3016001"/>
              <a:gd name="connsiteY18" fmla="*/ 3380681 h 6874329"/>
              <a:gd name="connsiteX19" fmla="*/ 2231864 w 3016001"/>
              <a:gd name="connsiteY19" fmla="*/ 3412872 h 6874329"/>
              <a:gd name="connsiteX20" fmla="*/ 2235242 w 3016001"/>
              <a:gd name="connsiteY20" fmla="*/ 3435543 h 6874329"/>
              <a:gd name="connsiteX21" fmla="*/ 2237010 w 3016001"/>
              <a:gd name="connsiteY21" fmla="*/ 3438102 h 6874329"/>
              <a:gd name="connsiteX22" fmla="*/ 2238810 w 3016001"/>
              <a:gd name="connsiteY22" fmla="*/ 3448914 h 6874329"/>
              <a:gd name="connsiteX23" fmla="*/ 2245917 w 3016001"/>
              <a:gd name="connsiteY23" fmla="*/ 3451252 h 6874329"/>
              <a:gd name="connsiteX24" fmla="*/ 2253355 w 3016001"/>
              <a:gd name="connsiteY24" fmla="*/ 3467016 h 6874329"/>
              <a:gd name="connsiteX25" fmla="*/ 2252090 w 3016001"/>
              <a:gd name="connsiteY25" fmla="*/ 3512702 h 6874329"/>
              <a:gd name="connsiteX26" fmla="*/ 2254441 w 3016001"/>
              <a:gd name="connsiteY26" fmla="*/ 3583312 h 6874329"/>
              <a:gd name="connsiteX27" fmla="*/ 2258418 w 3016001"/>
              <a:gd name="connsiteY27" fmla="*/ 3640478 h 6874329"/>
              <a:gd name="connsiteX28" fmla="*/ 2266543 w 3016001"/>
              <a:gd name="connsiteY28" fmla="*/ 3661583 h 6874329"/>
              <a:gd name="connsiteX29" fmla="*/ 2270576 w 3016001"/>
              <a:gd name="connsiteY29" fmla="*/ 3669500 h 6874329"/>
              <a:gd name="connsiteX30" fmla="*/ 2269865 w 3016001"/>
              <a:gd name="connsiteY30" fmla="*/ 3674731 h 6874329"/>
              <a:gd name="connsiteX31" fmla="*/ 2770496 w 3016001"/>
              <a:gd name="connsiteY31" fmla="*/ 3674731 h 6874329"/>
              <a:gd name="connsiteX32" fmla="*/ 2770496 w 3016001"/>
              <a:gd name="connsiteY32" fmla="*/ 6286500 h 6874329"/>
              <a:gd name="connsiteX33" fmla="*/ 2409243 w 3016001"/>
              <a:gd name="connsiteY33" fmla="*/ 6286500 h 6874329"/>
              <a:gd name="connsiteX34" fmla="*/ 2413170 w 3016001"/>
              <a:gd name="connsiteY34" fmla="*/ 6299320 h 6874329"/>
              <a:gd name="connsiteX35" fmla="*/ 2410867 w 3016001"/>
              <a:gd name="connsiteY35" fmla="*/ 6334418 h 6874329"/>
              <a:gd name="connsiteX36" fmla="*/ 2445950 w 3016001"/>
              <a:gd name="connsiteY36" fmla="*/ 6410416 h 6874329"/>
              <a:gd name="connsiteX37" fmla="*/ 2485138 w 3016001"/>
              <a:gd name="connsiteY37" fmla="*/ 6506045 h 6874329"/>
              <a:gd name="connsiteX38" fmla="*/ 2479997 w 3016001"/>
              <a:gd name="connsiteY38" fmla="*/ 6585942 h 6874329"/>
              <a:gd name="connsiteX39" fmla="*/ 2484338 w 3016001"/>
              <a:gd name="connsiteY39" fmla="*/ 6625517 h 6874329"/>
              <a:gd name="connsiteX40" fmla="*/ 2504615 w 3016001"/>
              <a:gd name="connsiteY40" fmla="*/ 6706812 h 6874329"/>
              <a:gd name="connsiteX41" fmla="*/ 2502507 w 3016001"/>
              <a:gd name="connsiteY41" fmla="*/ 6819419 h 6874329"/>
              <a:gd name="connsiteX42" fmla="*/ 2505754 w 3016001"/>
              <a:gd name="connsiteY42" fmla="*/ 6846764 h 6874329"/>
              <a:gd name="connsiteX43" fmla="*/ 2510567 w 3016001"/>
              <a:gd name="connsiteY43" fmla="*/ 6874329 h 6874329"/>
              <a:gd name="connsiteX44" fmla="*/ 912595 w 3016001"/>
              <a:gd name="connsiteY44" fmla="*/ 6874329 h 6874329"/>
              <a:gd name="connsiteX45" fmla="*/ 912595 w 3016001"/>
              <a:gd name="connsiteY45" fmla="*/ 6858000 h 6874329"/>
              <a:gd name="connsiteX46" fmla="*/ 0 w 3016001"/>
              <a:gd name="connsiteY46" fmla="*/ 6858000 h 6874329"/>
              <a:gd name="connsiteX47" fmla="*/ 0 w 3016001"/>
              <a:gd name="connsiteY47" fmla="*/ 0 h 6874329"/>
              <a:gd name="connsiteX0" fmla="*/ 0 w 2770496"/>
              <a:gd name="connsiteY0" fmla="*/ 0 h 6874329"/>
              <a:gd name="connsiteX1" fmla="*/ 1446663 w 2770496"/>
              <a:gd name="connsiteY1" fmla="*/ 0 h 6874329"/>
              <a:gd name="connsiteX2" fmla="*/ 1446663 w 2770496"/>
              <a:gd name="connsiteY2" fmla="*/ 2 h 6874329"/>
              <a:gd name="connsiteX3" fmla="*/ 1954764 w 2770496"/>
              <a:gd name="connsiteY3" fmla="*/ 2 h 6874329"/>
              <a:gd name="connsiteX4" fmla="*/ 1957395 w 2770496"/>
              <a:gd name="connsiteY4" fmla="*/ 42878 h 6874329"/>
              <a:gd name="connsiteX5" fmla="*/ 1946682 w 2770496"/>
              <a:gd name="connsiteY5" fmla="*/ 88399 h 6874329"/>
              <a:gd name="connsiteX6" fmla="*/ 1942627 w 2770496"/>
              <a:gd name="connsiteY6" fmla="*/ 220058 h 6874329"/>
              <a:gd name="connsiteX7" fmla="*/ 1928736 w 2770496"/>
              <a:gd name="connsiteY7" fmla="*/ 248814 h 6874329"/>
              <a:gd name="connsiteX8" fmla="*/ 1921659 w 2770496"/>
              <a:gd name="connsiteY8" fmla="*/ 270478 h 6874329"/>
              <a:gd name="connsiteX9" fmla="*/ 1893043 w 2770496"/>
              <a:gd name="connsiteY9" fmla="*/ 432254 h 6874329"/>
              <a:gd name="connsiteX10" fmla="*/ 1887612 w 2770496"/>
              <a:gd name="connsiteY10" fmla="*/ 466474 h 6874329"/>
              <a:gd name="connsiteX11" fmla="*/ 1852528 w 2770496"/>
              <a:gd name="connsiteY11" fmla="*/ 562942 h 6874329"/>
              <a:gd name="connsiteX12" fmla="*/ 1850661 w 2770496"/>
              <a:gd name="connsiteY12" fmla="*/ 589537 h 6874329"/>
              <a:gd name="connsiteX13" fmla="*/ 1850964 w 2770496"/>
              <a:gd name="connsiteY13" fmla="*/ 615950 h 6874329"/>
              <a:gd name="connsiteX14" fmla="*/ 2224126 w 2770496"/>
              <a:gd name="connsiteY14" fmla="*/ 3232769 h 6874329"/>
              <a:gd name="connsiteX15" fmla="*/ 2226016 w 2770496"/>
              <a:gd name="connsiteY15" fmla="*/ 3246024 h 6874329"/>
              <a:gd name="connsiteX16" fmla="*/ 2226612 w 2770496"/>
              <a:gd name="connsiteY16" fmla="*/ 3307391 h 6874329"/>
              <a:gd name="connsiteX17" fmla="*/ 2239536 w 2770496"/>
              <a:gd name="connsiteY17" fmla="*/ 3380681 h 6874329"/>
              <a:gd name="connsiteX18" fmla="*/ 2231864 w 2770496"/>
              <a:gd name="connsiteY18" fmla="*/ 3412872 h 6874329"/>
              <a:gd name="connsiteX19" fmla="*/ 2235242 w 2770496"/>
              <a:gd name="connsiteY19" fmla="*/ 3435543 h 6874329"/>
              <a:gd name="connsiteX20" fmla="*/ 2237010 w 2770496"/>
              <a:gd name="connsiteY20" fmla="*/ 3438102 h 6874329"/>
              <a:gd name="connsiteX21" fmla="*/ 2238810 w 2770496"/>
              <a:gd name="connsiteY21" fmla="*/ 3448914 h 6874329"/>
              <a:gd name="connsiteX22" fmla="*/ 2245917 w 2770496"/>
              <a:gd name="connsiteY22" fmla="*/ 3451252 h 6874329"/>
              <a:gd name="connsiteX23" fmla="*/ 2253355 w 2770496"/>
              <a:gd name="connsiteY23" fmla="*/ 3467016 h 6874329"/>
              <a:gd name="connsiteX24" fmla="*/ 2252090 w 2770496"/>
              <a:gd name="connsiteY24" fmla="*/ 3512702 h 6874329"/>
              <a:gd name="connsiteX25" fmla="*/ 2254441 w 2770496"/>
              <a:gd name="connsiteY25" fmla="*/ 3583312 h 6874329"/>
              <a:gd name="connsiteX26" fmla="*/ 2258418 w 2770496"/>
              <a:gd name="connsiteY26" fmla="*/ 3640478 h 6874329"/>
              <a:gd name="connsiteX27" fmla="*/ 2266543 w 2770496"/>
              <a:gd name="connsiteY27" fmla="*/ 3661583 h 6874329"/>
              <a:gd name="connsiteX28" fmla="*/ 2270576 w 2770496"/>
              <a:gd name="connsiteY28" fmla="*/ 3669500 h 6874329"/>
              <a:gd name="connsiteX29" fmla="*/ 2269865 w 2770496"/>
              <a:gd name="connsiteY29" fmla="*/ 3674731 h 6874329"/>
              <a:gd name="connsiteX30" fmla="*/ 2770496 w 2770496"/>
              <a:gd name="connsiteY30" fmla="*/ 3674731 h 6874329"/>
              <a:gd name="connsiteX31" fmla="*/ 2770496 w 2770496"/>
              <a:gd name="connsiteY31" fmla="*/ 6286500 h 6874329"/>
              <a:gd name="connsiteX32" fmla="*/ 2409243 w 2770496"/>
              <a:gd name="connsiteY32" fmla="*/ 6286500 h 6874329"/>
              <a:gd name="connsiteX33" fmla="*/ 2413170 w 2770496"/>
              <a:gd name="connsiteY33" fmla="*/ 6299320 h 6874329"/>
              <a:gd name="connsiteX34" fmla="*/ 2410867 w 2770496"/>
              <a:gd name="connsiteY34" fmla="*/ 6334418 h 6874329"/>
              <a:gd name="connsiteX35" fmla="*/ 2445950 w 2770496"/>
              <a:gd name="connsiteY35" fmla="*/ 6410416 h 6874329"/>
              <a:gd name="connsiteX36" fmla="*/ 2485138 w 2770496"/>
              <a:gd name="connsiteY36" fmla="*/ 6506045 h 6874329"/>
              <a:gd name="connsiteX37" fmla="*/ 2479997 w 2770496"/>
              <a:gd name="connsiteY37" fmla="*/ 6585942 h 6874329"/>
              <a:gd name="connsiteX38" fmla="*/ 2484338 w 2770496"/>
              <a:gd name="connsiteY38" fmla="*/ 6625517 h 6874329"/>
              <a:gd name="connsiteX39" fmla="*/ 2504615 w 2770496"/>
              <a:gd name="connsiteY39" fmla="*/ 6706812 h 6874329"/>
              <a:gd name="connsiteX40" fmla="*/ 2502507 w 2770496"/>
              <a:gd name="connsiteY40" fmla="*/ 6819419 h 6874329"/>
              <a:gd name="connsiteX41" fmla="*/ 2505754 w 2770496"/>
              <a:gd name="connsiteY41" fmla="*/ 6846764 h 6874329"/>
              <a:gd name="connsiteX42" fmla="*/ 2510567 w 2770496"/>
              <a:gd name="connsiteY42" fmla="*/ 6874329 h 6874329"/>
              <a:gd name="connsiteX43" fmla="*/ 912595 w 2770496"/>
              <a:gd name="connsiteY43" fmla="*/ 6874329 h 6874329"/>
              <a:gd name="connsiteX44" fmla="*/ 912595 w 2770496"/>
              <a:gd name="connsiteY44" fmla="*/ 6858000 h 6874329"/>
              <a:gd name="connsiteX45" fmla="*/ 0 w 2770496"/>
              <a:gd name="connsiteY45" fmla="*/ 6858000 h 6874329"/>
              <a:gd name="connsiteX46" fmla="*/ 0 w 2770496"/>
              <a:gd name="connsiteY46" fmla="*/ 0 h 6874329"/>
              <a:gd name="connsiteX0" fmla="*/ 0 w 2770496"/>
              <a:gd name="connsiteY0" fmla="*/ 0 h 6874329"/>
              <a:gd name="connsiteX1" fmla="*/ 1446663 w 2770496"/>
              <a:gd name="connsiteY1" fmla="*/ 0 h 6874329"/>
              <a:gd name="connsiteX2" fmla="*/ 1446663 w 2770496"/>
              <a:gd name="connsiteY2" fmla="*/ 2 h 6874329"/>
              <a:gd name="connsiteX3" fmla="*/ 1954764 w 2770496"/>
              <a:gd name="connsiteY3" fmla="*/ 2 h 6874329"/>
              <a:gd name="connsiteX4" fmla="*/ 1957395 w 2770496"/>
              <a:gd name="connsiteY4" fmla="*/ 42878 h 6874329"/>
              <a:gd name="connsiteX5" fmla="*/ 1946682 w 2770496"/>
              <a:gd name="connsiteY5" fmla="*/ 88399 h 6874329"/>
              <a:gd name="connsiteX6" fmla="*/ 1942627 w 2770496"/>
              <a:gd name="connsiteY6" fmla="*/ 220058 h 6874329"/>
              <a:gd name="connsiteX7" fmla="*/ 1928736 w 2770496"/>
              <a:gd name="connsiteY7" fmla="*/ 248814 h 6874329"/>
              <a:gd name="connsiteX8" fmla="*/ 1921659 w 2770496"/>
              <a:gd name="connsiteY8" fmla="*/ 270478 h 6874329"/>
              <a:gd name="connsiteX9" fmla="*/ 1893043 w 2770496"/>
              <a:gd name="connsiteY9" fmla="*/ 432254 h 6874329"/>
              <a:gd name="connsiteX10" fmla="*/ 1887612 w 2770496"/>
              <a:gd name="connsiteY10" fmla="*/ 466474 h 6874329"/>
              <a:gd name="connsiteX11" fmla="*/ 1852528 w 2770496"/>
              <a:gd name="connsiteY11" fmla="*/ 562942 h 6874329"/>
              <a:gd name="connsiteX12" fmla="*/ 1850661 w 2770496"/>
              <a:gd name="connsiteY12" fmla="*/ 589537 h 6874329"/>
              <a:gd name="connsiteX13" fmla="*/ 1850964 w 2770496"/>
              <a:gd name="connsiteY13" fmla="*/ 615950 h 6874329"/>
              <a:gd name="connsiteX14" fmla="*/ 2224126 w 2770496"/>
              <a:gd name="connsiteY14" fmla="*/ 3232769 h 6874329"/>
              <a:gd name="connsiteX15" fmla="*/ 2226016 w 2770496"/>
              <a:gd name="connsiteY15" fmla="*/ 3246024 h 6874329"/>
              <a:gd name="connsiteX16" fmla="*/ 2226612 w 2770496"/>
              <a:gd name="connsiteY16" fmla="*/ 3307391 h 6874329"/>
              <a:gd name="connsiteX17" fmla="*/ 2239536 w 2770496"/>
              <a:gd name="connsiteY17" fmla="*/ 3380681 h 6874329"/>
              <a:gd name="connsiteX18" fmla="*/ 2231864 w 2770496"/>
              <a:gd name="connsiteY18" fmla="*/ 3412872 h 6874329"/>
              <a:gd name="connsiteX19" fmla="*/ 2235242 w 2770496"/>
              <a:gd name="connsiteY19" fmla="*/ 3435543 h 6874329"/>
              <a:gd name="connsiteX20" fmla="*/ 2237010 w 2770496"/>
              <a:gd name="connsiteY20" fmla="*/ 3438102 h 6874329"/>
              <a:gd name="connsiteX21" fmla="*/ 2238810 w 2770496"/>
              <a:gd name="connsiteY21" fmla="*/ 3448914 h 6874329"/>
              <a:gd name="connsiteX22" fmla="*/ 2245917 w 2770496"/>
              <a:gd name="connsiteY22" fmla="*/ 3451252 h 6874329"/>
              <a:gd name="connsiteX23" fmla="*/ 2253355 w 2770496"/>
              <a:gd name="connsiteY23" fmla="*/ 3467016 h 6874329"/>
              <a:gd name="connsiteX24" fmla="*/ 2252090 w 2770496"/>
              <a:gd name="connsiteY24" fmla="*/ 3512702 h 6874329"/>
              <a:gd name="connsiteX25" fmla="*/ 2254441 w 2770496"/>
              <a:gd name="connsiteY25" fmla="*/ 3583312 h 6874329"/>
              <a:gd name="connsiteX26" fmla="*/ 2258418 w 2770496"/>
              <a:gd name="connsiteY26" fmla="*/ 3640478 h 6874329"/>
              <a:gd name="connsiteX27" fmla="*/ 2266543 w 2770496"/>
              <a:gd name="connsiteY27" fmla="*/ 3661583 h 6874329"/>
              <a:gd name="connsiteX28" fmla="*/ 2270576 w 2770496"/>
              <a:gd name="connsiteY28" fmla="*/ 3669500 h 6874329"/>
              <a:gd name="connsiteX29" fmla="*/ 2269865 w 2770496"/>
              <a:gd name="connsiteY29" fmla="*/ 3674731 h 6874329"/>
              <a:gd name="connsiteX30" fmla="*/ 2770496 w 2770496"/>
              <a:gd name="connsiteY30" fmla="*/ 6286500 h 6874329"/>
              <a:gd name="connsiteX31" fmla="*/ 2409243 w 2770496"/>
              <a:gd name="connsiteY31" fmla="*/ 6286500 h 6874329"/>
              <a:gd name="connsiteX32" fmla="*/ 2413170 w 2770496"/>
              <a:gd name="connsiteY32" fmla="*/ 6299320 h 6874329"/>
              <a:gd name="connsiteX33" fmla="*/ 2410867 w 2770496"/>
              <a:gd name="connsiteY33" fmla="*/ 6334418 h 6874329"/>
              <a:gd name="connsiteX34" fmla="*/ 2445950 w 2770496"/>
              <a:gd name="connsiteY34" fmla="*/ 6410416 h 6874329"/>
              <a:gd name="connsiteX35" fmla="*/ 2485138 w 2770496"/>
              <a:gd name="connsiteY35" fmla="*/ 6506045 h 6874329"/>
              <a:gd name="connsiteX36" fmla="*/ 2479997 w 2770496"/>
              <a:gd name="connsiteY36" fmla="*/ 6585942 h 6874329"/>
              <a:gd name="connsiteX37" fmla="*/ 2484338 w 2770496"/>
              <a:gd name="connsiteY37" fmla="*/ 6625517 h 6874329"/>
              <a:gd name="connsiteX38" fmla="*/ 2504615 w 2770496"/>
              <a:gd name="connsiteY38" fmla="*/ 6706812 h 6874329"/>
              <a:gd name="connsiteX39" fmla="*/ 2502507 w 2770496"/>
              <a:gd name="connsiteY39" fmla="*/ 6819419 h 6874329"/>
              <a:gd name="connsiteX40" fmla="*/ 2505754 w 2770496"/>
              <a:gd name="connsiteY40" fmla="*/ 6846764 h 6874329"/>
              <a:gd name="connsiteX41" fmla="*/ 2510567 w 2770496"/>
              <a:gd name="connsiteY41" fmla="*/ 6874329 h 6874329"/>
              <a:gd name="connsiteX42" fmla="*/ 912595 w 2770496"/>
              <a:gd name="connsiteY42" fmla="*/ 6874329 h 6874329"/>
              <a:gd name="connsiteX43" fmla="*/ 912595 w 2770496"/>
              <a:gd name="connsiteY43" fmla="*/ 6858000 h 6874329"/>
              <a:gd name="connsiteX44" fmla="*/ 0 w 2770496"/>
              <a:gd name="connsiteY44" fmla="*/ 6858000 h 6874329"/>
              <a:gd name="connsiteX45" fmla="*/ 0 w 2770496"/>
              <a:gd name="connsiteY45" fmla="*/ 0 h 6874329"/>
              <a:gd name="connsiteX0" fmla="*/ 0 w 2510567"/>
              <a:gd name="connsiteY0" fmla="*/ 0 h 6874329"/>
              <a:gd name="connsiteX1" fmla="*/ 1446663 w 2510567"/>
              <a:gd name="connsiteY1" fmla="*/ 0 h 6874329"/>
              <a:gd name="connsiteX2" fmla="*/ 1446663 w 2510567"/>
              <a:gd name="connsiteY2" fmla="*/ 2 h 6874329"/>
              <a:gd name="connsiteX3" fmla="*/ 1954764 w 2510567"/>
              <a:gd name="connsiteY3" fmla="*/ 2 h 6874329"/>
              <a:gd name="connsiteX4" fmla="*/ 1957395 w 2510567"/>
              <a:gd name="connsiteY4" fmla="*/ 42878 h 6874329"/>
              <a:gd name="connsiteX5" fmla="*/ 1946682 w 2510567"/>
              <a:gd name="connsiteY5" fmla="*/ 88399 h 6874329"/>
              <a:gd name="connsiteX6" fmla="*/ 1942627 w 2510567"/>
              <a:gd name="connsiteY6" fmla="*/ 220058 h 6874329"/>
              <a:gd name="connsiteX7" fmla="*/ 1928736 w 2510567"/>
              <a:gd name="connsiteY7" fmla="*/ 248814 h 6874329"/>
              <a:gd name="connsiteX8" fmla="*/ 1921659 w 2510567"/>
              <a:gd name="connsiteY8" fmla="*/ 270478 h 6874329"/>
              <a:gd name="connsiteX9" fmla="*/ 1893043 w 2510567"/>
              <a:gd name="connsiteY9" fmla="*/ 432254 h 6874329"/>
              <a:gd name="connsiteX10" fmla="*/ 1887612 w 2510567"/>
              <a:gd name="connsiteY10" fmla="*/ 466474 h 6874329"/>
              <a:gd name="connsiteX11" fmla="*/ 1852528 w 2510567"/>
              <a:gd name="connsiteY11" fmla="*/ 562942 h 6874329"/>
              <a:gd name="connsiteX12" fmla="*/ 1850661 w 2510567"/>
              <a:gd name="connsiteY12" fmla="*/ 589537 h 6874329"/>
              <a:gd name="connsiteX13" fmla="*/ 1850964 w 2510567"/>
              <a:gd name="connsiteY13" fmla="*/ 615950 h 6874329"/>
              <a:gd name="connsiteX14" fmla="*/ 2224126 w 2510567"/>
              <a:gd name="connsiteY14" fmla="*/ 3232769 h 6874329"/>
              <a:gd name="connsiteX15" fmla="*/ 2226016 w 2510567"/>
              <a:gd name="connsiteY15" fmla="*/ 3246024 h 6874329"/>
              <a:gd name="connsiteX16" fmla="*/ 2226612 w 2510567"/>
              <a:gd name="connsiteY16" fmla="*/ 3307391 h 6874329"/>
              <a:gd name="connsiteX17" fmla="*/ 2239536 w 2510567"/>
              <a:gd name="connsiteY17" fmla="*/ 3380681 h 6874329"/>
              <a:gd name="connsiteX18" fmla="*/ 2231864 w 2510567"/>
              <a:gd name="connsiteY18" fmla="*/ 3412872 h 6874329"/>
              <a:gd name="connsiteX19" fmla="*/ 2235242 w 2510567"/>
              <a:gd name="connsiteY19" fmla="*/ 3435543 h 6874329"/>
              <a:gd name="connsiteX20" fmla="*/ 2237010 w 2510567"/>
              <a:gd name="connsiteY20" fmla="*/ 3438102 h 6874329"/>
              <a:gd name="connsiteX21" fmla="*/ 2238810 w 2510567"/>
              <a:gd name="connsiteY21" fmla="*/ 3448914 h 6874329"/>
              <a:gd name="connsiteX22" fmla="*/ 2245917 w 2510567"/>
              <a:gd name="connsiteY22" fmla="*/ 3451252 h 6874329"/>
              <a:gd name="connsiteX23" fmla="*/ 2253355 w 2510567"/>
              <a:gd name="connsiteY23" fmla="*/ 3467016 h 6874329"/>
              <a:gd name="connsiteX24" fmla="*/ 2252090 w 2510567"/>
              <a:gd name="connsiteY24" fmla="*/ 3512702 h 6874329"/>
              <a:gd name="connsiteX25" fmla="*/ 2254441 w 2510567"/>
              <a:gd name="connsiteY25" fmla="*/ 3583312 h 6874329"/>
              <a:gd name="connsiteX26" fmla="*/ 2258418 w 2510567"/>
              <a:gd name="connsiteY26" fmla="*/ 3640478 h 6874329"/>
              <a:gd name="connsiteX27" fmla="*/ 2266543 w 2510567"/>
              <a:gd name="connsiteY27" fmla="*/ 3661583 h 6874329"/>
              <a:gd name="connsiteX28" fmla="*/ 2270576 w 2510567"/>
              <a:gd name="connsiteY28" fmla="*/ 3669500 h 6874329"/>
              <a:gd name="connsiteX29" fmla="*/ 2269865 w 2510567"/>
              <a:gd name="connsiteY29" fmla="*/ 3674731 h 6874329"/>
              <a:gd name="connsiteX30" fmla="*/ 2409243 w 2510567"/>
              <a:gd name="connsiteY30" fmla="*/ 6286500 h 6874329"/>
              <a:gd name="connsiteX31" fmla="*/ 2413170 w 2510567"/>
              <a:gd name="connsiteY31" fmla="*/ 6299320 h 6874329"/>
              <a:gd name="connsiteX32" fmla="*/ 2410867 w 2510567"/>
              <a:gd name="connsiteY32" fmla="*/ 6334418 h 6874329"/>
              <a:gd name="connsiteX33" fmla="*/ 2445950 w 2510567"/>
              <a:gd name="connsiteY33" fmla="*/ 6410416 h 6874329"/>
              <a:gd name="connsiteX34" fmla="*/ 2485138 w 2510567"/>
              <a:gd name="connsiteY34" fmla="*/ 6506045 h 6874329"/>
              <a:gd name="connsiteX35" fmla="*/ 2479997 w 2510567"/>
              <a:gd name="connsiteY35" fmla="*/ 6585942 h 6874329"/>
              <a:gd name="connsiteX36" fmla="*/ 2484338 w 2510567"/>
              <a:gd name="connsiteY36" fmla="*/ 6625517 h 6874329"/>
              <a:gd name="connsiteX37" fmla="*/ 2504615 w 2510567"/>
              <a:gd name="connsiteY37" fmla="*/ 6706812 h 6874329"/>
              <a:gd name="connsiteX38" fmla="*/ 2502507 w 2510567"/>
              <a:gd name="connsiteY38" fmla="*/ 6819419 h 6874329"/>
              <a:gd name="connsiteX39" fmla="*/ 2505754 w 2510567"/>
              <a:gd name="connsiteY39" fmla="*/ 6846764 h 6874329"/>
              <a:gd name="connsiteX40" fmla="*/ 2510567 w 2510567"/>
              <a:gd name="connsiteY40" fmla="*/ 6874329 h 6874329"/>
              <a:gd name="connsiteX41" fmla="*/ 912595 w 2510567"/>
              <a:gd name="connsiteY41" fmla="*/ 6874329 h 6874329"/>
              <a:gd name="connsiteX42" fmla="*/ 912595 w 2510567"/>
              <a:gd name="connsiteY42" fmla="*/ 6858000 h 6874329"/>
              <a:gd name="connsiteX43" fmla="*/ 0 w 2510567"/>
              <a:gd name="connsiteY43" fmla="*/ 6858000 h 6874329"/>
              <a:gd name="connsiteX44" fmla="*/ 0 w 2510567"/>
              <a:gd name="connsiteY44" fmla="*/ 0 h 6874329"/>
              <a:gd name="connsiteX0" fmla="*/ 0 w 2510567"/>
              <a:gd name="connsiteY0" fmla="*/ 0 h 6874329"/>
              <a:gd name="connsiteX1" fmla="*/ 1446663 w 2510567"/>
              <a:gd name="connsiteY1" fmla="*/ 0 h 6874329"/>
              <a:gd name="connsiteX2" fmla="*/ 1446663 w 2510567"/>
              <a:gd name="connsiteY2" fmla="*/ 2 h 6874329"/>
              <a:gd name="connsiteX3" fmla="*/ 1954764 w 2510567"/>
              <a:gd name="connsiteY3" fmla="*/ 2 h 6874329"/>
              <a:gd name="connsiteX4" fmla="*/ 1957395 w 2510567"/>
              <a:gd name="connsiteY4" fmla="*/ 42878 h 6874329"/>
              <a:gd name="connsiteX5" fmla="*/ 1946682 w 2510567"/>
              <a:gd name="connsiteY5" fmla="*/ 88399 h 6874329"/>
              <a:gd name="connsiteX6" fmla="*/ 1942627 w 2510567"/>
              <a:gd name="connsiteY6" fmla="*/ 220058 h 6874329"/>
              <a:gd name="connsiteX7" fmla="*/ 1928736 w 2510567"/>
              <a:gd name="connsiteY7" fmla="*/ 248814 h 6874329"/>
              <a:gd name="connsiteX8" fmla="*/ 1921659 w 2510567"/>
              <a:gd name="connsiteY8" fmla="*/ 270478 h 6874329"/>
              <a:gd name="connsiteX9" fmla="*/ 1893043 w 2510567"/>
              <a:gd name="connsiteY9" fmla="*/ 432254 h 6874329"/>
              <a:gd name="connsiteX10" fmla="*/ 1887612 w 2510567"/>
              <a:gd name="connsiteY10" fmla="*/ 466474 h 6874329"/>
              <a:gd name="connsiteX11" fmla="*/ 1852528 w 2510567"/>
              <a:gd name="connsiteY11" fmla="*/ 562942 h 6874329"/>
              <a:gd name="connsiteX12" fmla="*/ 1850661 w 2510567"/>
              <a:gd name="connsiteY12" fmla="*/ 589537 h 6874329"/>
              <a:gd name="connsiteX13" fmla="*/ 1850964 w 2510567"/>
              <a:gd name="connsiteY13" fmla="*/ 615950 h 6874329"/>
              <a:gd name="connsiteX14" fmla="*/ 2224126 w 2510567"/>
              <a:gd name="connsiteY14" fmla="*/ 3232769 h 6874329"/>
              <a:gd name="connsiteX15" fmla="*/ 2226016 w 2510567"/>
              <a:gd name="connsiteY15" fmla="*/ 3246024 h 6874329"/>
              <a:gd name="connsiteX16" fmla="*/ 2226612 w 2510567"/>
              <a:gd name="connsiteY16" fmla="*/ 3307391 h 6874329"/>
              <a:gd name="connsiteX17" fmla="*/ 2239536 w 2510567"/>
              <a:gd name="connsiteY17" fmla="*/ 3380681 h 6874329"/>
              <a:gd name="connsiteX18" fmla="*/ 2231864 w 2510567"/>
              <a:gd name="connsiteY18" fmla="*/ 3412872 h 6874329"/>
              <a:gd name="connsiteX19" fmla="*/ 2235242 w 2510567"/>
              <a:gd name="connsiteY19" fmla="*/ 3435543 h 6874329"/>
              <a:gd name="connsiteX20" fmla="*/ 2237010 w 2510567"/>
              <a:gd name="connsiteY20" fmla="*/ 3438102 h 6874329"/>
              <a:gd name="connsiteX21" fmla="*/ 2238810 w 2510567"/>
              <a:gd name="connsiteY21" fmla="*/ 3448914 h 6874329"/>
              <a:gd name="connsiteX22" fmla="*/ 2245917 w 2510567"/>
              <a:gd name="connsiteY22" fmla="*/ 3451252 h 6874329"/>
              <a:gd name="connsiteX23" fmla="*/ 2253355 w 2510567"/>
              <a:gd name="connsiteY23" fmla="*/ 3467016 h 6874329"/>
              <a:gd name="connsiteX24" fmla="*/ 2252090 w 2510567"/>
              <a:gd name="connsiteY24" fmla="*/ 3512702 h 6874329"/>
              <a:gd name="connsiteX25" fmla="*/ 2254441 w 2510567"/>
              <a:gd name="connsiteY25" fmla="*/ 3583312 h 6874329"/>
              <a:gd name="connsiteX26" fmla="*/ 2258418 w 2510567"/>
              <a:gd name="connsiteY26" fmla="*/ 3640478 h 6874329"/>
              <a:gd name="connsiteX27" fmla="*/ 2266543 w 2510567"/>
              <a:gd name="connsiteY27" fmla="*/ 3661583 h 6874329"/>
              <a:gd name="connsiteX28" fmla="*/ 2270576 w 2510567"/>
              <a:gd name="connsiteY28" fmla="*/ 3669500 h 6874329"/>
              <a:gd name="connsiteX29" fmla="*/ 2119740 w 2510567"/>
              <a:gd name="connsiteY29" fmla="*/ 3702027 h 6874329"/>
              <a:gd name="connsiteX30" fmla="*/ 2409243 w 2510567"/>
              <a:gd name="connsiteY30" fmla="*/ 6286500 h 6874329"/>
              <a:gd name="connsiteX31" fmla="*/ 2413170 w 2510567"/>
              <a:gd name="connsiteY31" fmla="*/ 6299320 h 6874329"/>
              <a:gd name="connsiteX32" fmla="*/ 2410867 w 2510567"/>
              <a:gd name="connsiteY32" fmla="*/ 6334418 h 6874329"/>
              <a:gd name="connsiteX33" fmla="*/ 2445950 w 2510567"/>
              <a:gd name="connsiteY33" fmla="*/ 6410416 h 6874329"/>
              <a:gd name="connsiteX34" fmla="*/ 2485138 w 2510567"/>
              <a:gd name="connsiteY34" fmla="*/ 6506045 h 6874329"/>
              <a:gd name="connsiteX35" fmla="*/ 2479997 w 2510567"/>
              <a:gd name="connsiteY35" fmla="*/ 6585942 h 6874329"/>
              <a:gd name="connsiteX36" fmla="*/ 2484338 w 2510567"/>
              <a:gd name="connsiteY36" fmla="*/ 6625517 h 6874329"/>
              <a:gd name="connsiteX37" fmla="*/ 2504615 w 2510567"/>
              <a:gd name="connsiteY37" fmla="*/ 6706812 h 6874329"/>
              <a:gd name="connsiteX38" fmla="*/ 2502507 w 2510567"/>
              <a:gd name="connsiteY38" fmla="*/ 6819419 h 6874329"/>
              <a:gd name="connsiteX39" fmla="*/ 2505754 w 2510567"/>
              <a:gd name="connsiteY39" fmla="*/ 6846764 h 6874329"/>
              <a:gd name="connsiteX40" fmla="*/ 2510567 w 2510567"/>
              <a:gd name="connsiteY40" fmla="*/ 6874329 h 6874329"/>
              <a:gd name="connsiteX41" fmla="*/ 912595 w 2510567"/>
              <a:gd name="connsiteY41" fmla="*/ 6874329 h 6874329"/>
              <a:gd name="connsiteX42" fmla="*/ 912595 w 2510567"/>
              <a:gd name="connsiteY42" fmla="*/ 6858000 h 6874329"/>
              <a:gd name="connsiteX43" fmla="*/ 0 w 2510567"/>
              <a:gd name="connsiteY43" fmla="*/ 6858000 h 6874329"/>
              <a:gd name="connsiteX44" fmla="*/ 0 w 2510567"/>
              <a:gd name="connsiteY44" fmla="*/ 0 h 6874329"/>
              <a:gd name="connsiteX0" fmla="*/ 0 w 2510567"/>
              <a:gd name="connsiteY0" fmla="*/ 0 h 6874329"/>
              <a:gd name="connsiteX1" fmla="*/ 1446663 w 2510567"/>
              <a:gd name="connsiteY1" fmla="*/ 0 h 6874329"/>
              <a:gd name="connsiteX2" fmla="*/ 1446663 w 2510567"/>
              <a:gd name="connsiteY2" fmla="*/ 2 h 6874329"/>
              <a:gd name="connsiteX3" fmla="*/ 1954764 w 2510567"/>
              <a:gd name="connsiteY3" fmla="*/ 2 h 6874329"/>
              <a:gd name="connsiteX4" fmla="*/ 1957395 w 2510567"/>
              <a:gd name="connsiteY4" fmla="*/ 42878 h 6874329"/>
              <a:gd name="connsiteX5" fmla="*/ 1946682 w 2510567"/>
              <a:gd name="connsiteY5" fmla="*/ 88399 h 6874329"/>
              <a:gd name="connsiteX6" fmla="*/ 1942627 w 2510567"/>
              <a:gd name="connsiteY6" fmla="*/ 220058 h 6874329"/>
              <a:gd name="connsiteX7" fmla="*/ 1928736 w 2510567"/>
              <a:gd name="connsiteY7" fmla="*/ 248814 h 6874329"/>
              <a:gd name="connsiteX8" fmla="*/ 1921659 w 2510567"/>
              <a:gd name="connsiteY8" fmla="*/ 270478 h 6874329"/>
              <a:gd name="connsiteX9" fmla="*/ 1893043 w 2510567"/>
              <a:gd name="connsiteY9" fmla="*/ 432254 h 6874329"/>
              <a:gd name="connsiteX10" fmla="*/ 1887612 w 2510567"/>
              <a:gd name="connsiteY10" fmla="*/ 466474 h 6874329"/>
              <a:gd name="connsiteX11" fmla="*/ 1852528 w 2510567"/>
              <a:gd name="connsiteY11" fmla="*/ 562942 h 6874329"/>
              <a:gd name="connsiteX12" fmla="*/ 1850661 w 2510567"/>
              <a:gd name="connsiteY12" fmla="*/ 589537 h 6874329"/>
              <a:gd name="connsiteX13" fmla="*/ 1850964 w 2510567"/>
              <a:gd name="connsiteY13" fmla="*/ 615950 h 6874329"/>
              <a:gd name="connsiteX14" fmla="*/ 2224126 w 2510567"/>
              <a:gd name="connsiteY14" fmla="*/ 3232769 h 6874329"/>
              <a:gd name="connsiteX15" fmla="*/ 2226016 w 2510567"/>
              <a:gd name="connsiteY15" fmla="*/ 3246024 h 6874329"/>
              <a:gd name="connsiteX16" fmla="*/ 2239536 w 2510567"/>
              <a:gd name="connsiteY16" fmla="*/ 3380681 h 6874329"/>
              <a:gd name="connsiteX17" fmla="*/ 2231864 w 2510567"/>
              <a:gd name="connsiteY17" fmla="*/ 3412872 h 6874329"/>
              <a:gd name="connsiteX18" fmla="*/ 2235242 w 2510567"/>
              <a:gd name="connsiteY18" fmla="*/ 3435543 h 6874329"/>
              <a:gd name="connsiteX19" fmla="*/ 2237010 w 2510567"/>
              <a:gd name="connsiteY19" fmla="*/ 3438102 h 6874329"/>
              <a:gd name="connsiteX20" fmla="*/ 2238810 w 2510567"/>
              <a:gd name="connsiteY20" fmla="*/ 3448914 h 6874329"/>
              <a:gd name="connsiteX21" fmla="*/ 2245917 w 2510567"/>
              <a:gd name="connsiteY21" fmla="*/ 3451252 h 6874329"/>
              <a:gd name="connsiteX22" fmla="*/ 2253355 w 2510567"/>
              <a:gd name="connsiteY22" fmla="*/ 3467016 h 6874329"/>
              <a:gd name="connsiteX23" fmla="*/ 2252090 w 2510567"/>
              <a:gd name="connsiteY23" fmla="*/ 3512702 h 6874329"/>
              <a:gd name="connsiteX24" fmla="*/ 2254441 w 2510567"/>
              <a:gd name="connsiteY24" fmla="*/ 3583312 h 6874329"/>
              <a:gd name="connsiteX25" fmla="*/ 2258418 w 2510567"/>
              <a:gd name="connsiteY25" fmla="*/ 3640478 h 6874329"/>
              <a:gd name="connsiteX26" fmla="*/ 2266543 w 2510567"/>
              <a:gd name="connsiteY26" fmla="*/ 3661583 h 6874329"/>
              <a:gd name="connsiteX27" fmla="*/ 2270576 w 2510567"/>
              <a:gd name="connsiteY27" fmla="*/ 3669500 h 6874329"/>
              <a:gd name="connsiteX28" fmla="*/ 2119740 w 2510567"/>
              <a:gd name="connsiteY28" fmla="*/ 3702027 h 6874329"/>
              <a:gd name="connsiteX29" fmla="*/ 2409243 w 2510567"/>
              <a:gd name="connsiteY29" fmla="*/ 6286500 h 6874329"/>
              <a:gd name="connsiteX30" fmla="*/ 2413170 w 2510567"/>
              <a:gd name="connsiteY30" fmla="*/ 6299320 h 6874329"/>
              <a:gd name="connsiteX31" fmla="*/ 2410867 w 2510567"/>
              <a:gd name="connsiteY31" fmla="*/ 6334418 h 6874329"/>
              <a:gd name="connsiteX32" fmla="*/ 2445950 w 2510567"/>
              <a:gd name="connsiteY32" fmla="*/ 6410416 h 6874329"/>
              <a:gd name="connsiteX33" fmla="*/ 2485138 w 2510567"/>
              <a:gd name="connsiteY33" fmla="*/ 6506045 h 6874329"/>
              <a:gd name="connsiteX34" fmla="*/ 2479997 w 2510567"/>
              <a:gd name="connsiteY34" fmla="*/ 6585942 h 6874329"/>
              <a:gd name="connsiteX35" fmla="*/ 2484338 w 2510567"/>
              <a:gd name="connsiteY35" fmla="*/ 6625517 h 6874329"/>
              <a:gd name="connsiteX36" fmla="*/ 2504615 w 2510567"/>
              <a:gd name="connsiteY36" fmla="*/ 6706812 h 6874329"/>
              <a:gd name="connsiteX37" fmla="*/ 2502507 w 2510567"/>
              <a:gd name="connsiteY37" fmla="*/ 6819419 h 6874329"/>
              <a:gd name="connsiteX38" fmla="*/ 2505754 w 2510567"/>
              <a:gd name="connsiteY38" fmla="*/ 6846764 h 6874329"/>
              <a:gd name="connsiteX39" fmla="*/ 2510567 w 2510567"/>
              <a:gd name="connsiteY39" fmla="*/ 6874329 h 6874329"/>
              <a:gd name="connsiteX40" fmla="*/ 912595 w 2510567"/>
              <a:gd name="connsiteY40" fmla="*/ 6874329 h 6874329"/>
              <a:gd name="connsiteX41" fmla="*/ 912595 w 2510567"/>
              <a:gd name="connsiteY41" fmla="*/ 6858000 h 6874329"/>
              <a:gd name="connsiteX42" fmla="*/ 0 w 2510567"/>
              <a:gd name="connsiteY42" fmla="*/ 6858000 h 6874329"/>
              <a:gd name="connsiteX43" fmla="*/ 0 w 2510567"/>
              <a:gd name="connsiteY43" fmla="*/ 0 h 6874329"/>
              <a:gd name="connsiteX0" fmla="*/ 0 w 2510567"/>
              <a:gd name="connsiteY0" fmla="*/ 0 h 6874329"/>
              <a:gd name="connsiteX1" fmla="*/ 1446663 w 2510567"/>
              <a:gd name="connsiteY1" fmla="*/ 0 h 6874329"/>
              <a:gd name="connsiteX2" fmla="*/ 1446663 w 2510567"/>
              <a:gd name="connsiteY2" fmla="*/ 2 h 6874329"/>
              <a:gd name="connsiteX3" fmla="*/ 1954764 w 2510567"/>
              <a:gd name="connsiteY3" fmla="*/ 2 h 6874329"/>
              <a:gd name="connsiteX4" fmla="*/ 1957395 w 2510567"/>
              <a:gd name="connsiteY4" fmla="*/ 42878 h 6874329"/>
              <a:gd name="connsiteX5" fmla="*/ 1946682 w 2510567"/>
              <a:gd name="connsiteY5" fmla="*/ 88399 h 6874329"/>
              <a:gd name="connsiteX6" fmla="*/ 1942627 w 2510567"/>
              <a:gd name="connsiteY6" fmla="*/ 220058 h 6874329"/>
              <a:gd name="connsiteX7" fmla="*/ 1928736 w 2510567"/>
              <a:gd name="connsiteY7" fmla="*/ 248814 h 6874329"/>
              <a:gd name="connsiteX8" fmla="*/ 1921659 w 2510567"/>
              <a:gd name="connsiteY8" fmla="*/ 270478 h 6874329"/>
              <a:gd name="connsiteX9" fmla="*/ 1893043 w 2510567"/>
              <a:gd name="connsiteY9" fmla="*/ 432254 h 6874329"/>
              <a:gd name="connsiteX10" fmla="*/ 1887612 w 2510567"/>
              <a:gd name="connsiteY10" fmla="*/ 466474 h 6874329"/>
              <a:gd name="connsiteX11" fmla="*/ 1852528 w 2510567"/>
              <a:gd name="connsiteY11" fmla="*/ 562942 h 6874329"/>
              <a:gd name="connsiteX12" fmla="*/ 1850661 w 2510567"/>
              <a:gd name="connsiteY12" fmla="*/ 589537 h 6874329"/>
              <a:gd name="connsiteX13" fmla="*/ 1850964 w 2510567"/>
              <a:gd name="connsiteY13" fmla="*/ 615950 h 6874329"/>
              <a:gd name="connsiteX14" fmla="*/ 2224126 w 2510567"/>
              <a:gd name="connsiteY14" fmla="*/ 3232769 h 6874329"/>
              <a:gd name="connsiteX15" fmla="*/ 2239536 w 2510567"/>
              <a:gd name="connsiteY15" fmla="*/ 3380681 h 6874329"/>
              <a:gd name="connsiteX16" fmla="*/ 2231864 w 2510567"/>
              <a:gd name="connsiteY16" fmla="*/ 3412872 h 6874329"/>
              <a:gd name="connsiteX17" fmla="*/ 2235242 w 2510567"/>
              <a:gd name="connsiteY17" fmla="*/ 3435543 h 6874329"/>
              <a:gd name="connsiteX18" fmla="*/ 2237010 w 2510567"/>
              <a:gd name="connsiteY18" fmla="*/ 3438102 h 6874329"/>
              <a:gd name="connsiteX19" fmla="*/ 2238810 w 2510567"/>
              <a:gd name="connsiteY19" fmla="*/ 3448914 h 6874329"/>
              <a:gd name="connsiteX20" fmla="*/ 2245917 w 2510567"/>
              <a:gd name="connsiteY20" fmla="*/ 3451252 h 6874329"/>
              <a:gd name="connsiteX21" fmla="*/ 2253355 w 2510567"/>
              <a:gd name="connsiteY21" fmla="*/ 3467016 h 6874329"/>
              <a:gd name="connsiteX22" fmla="*/ 2252090 w 2510567"/>
              <a:gd name="connsiteY22" fmla="*/ 3512702 h 6874329"/>
              <a:gd name="connsiteX23" fmla="*/ 2254441 w 2510567"/>
              <a:gd name="connsiteY23" fmla="*/ 3583312 h 6874329"/>
              <a:gd name="connsiteX24" fmla="*/ 2258418 w 2510567"/>
              <a:gd name="connsiteY24" fmla="*/ 3640478 h 6874329"/>
              <a:gd name="connsiteX25" fmla="*/ 2266543 w 2510567"/>
              <a:gd name="connsiteY25" fmla="*/ 3661583 h 6874329"/>
              <a:gd name="connsiteX26" fmla="*/ 2270576 w 2510567"/>
              <a:gd name="connsiteY26" fmla="*/ 3669500 h 6874329"/>
              <a:gd name="connsiteX27" fmla="*/ 2119740 w 2510567"/>
              <a:gd name="connsiteY27" fmla="*/ 3702027 h 6874329"/>
              <a:gd name="connsiteX28" fmla="*/ 2409243 w 2510567"/>
              <a:gd name="connsiteY28" fmla="*/ 6286500 h 6874329"/>
              <a:gd name="connsiteX29" fmla="*/ 2413170 w 2510567"/>
              <a:gd name="connsiteY29" fmla="*/ 6299320 h 6874329"/>
              <a:gd name="connsiteX30" fmla="*/ 2410867 w 2510567"/>
              <a:gd name="connsiteY30" fmla="*/ 6334418 h 6874329"/>
              <a:gd name="connsiteX31" fmla="*/ 2445950 w 2510567"/>
              <a:gd name="connsiteY31" fmla="*/ 6410416 h 6874329"/>
              <a:gd name="connsiteX32" fmla="*/ 2485138 w 2510567"/>
              <a:gd name="connsiteY32" fmla="*/ 6506045 h 6874329"/>
              <a:gd name="connsiteX33" fmla="*/ 2479997 w 2510567"/>
              <a:gd name="connsiteY33" fmla="*/ 6585942 h 6874329"/>
              <a:gd name="connsiteX34" fmla="*/ 2484338 w 2510567"/>
              <a:gd name="connsiteY34" fmla="*/ 6625517 h 6874329"/>
              <a:gd name="connsiteX35" fmla="*/ 2504615 w 2510567"/>
              <a:gd name="connsiteY35" fmla="*/ 6706812 h 6874329"/>
              <a:gd name="connsiteX36" fmla="*/ 2502507 w 2510567"/>
              <a:gd name="connsiteY36" fmla="*/ 6819419 h 6874329"/>
              <a:gd name="connsiteX37" fmla="*/ 2505754 w 2510567"/>
              <a:gd name="connsiteY37" fmla="*/ 6846764 h 6874329"/>
              <a:gd name="connsiteX38" fmla="*/ 2510567 w 2510567"/>
              <a:gd name="connsiteY38" fmla="*/ 6874329 h 6874329"/>
              <a:gd name="connsiteX39" fmla="*/ 912595 w 2510567"/>
              <a:gd name="connsiteY39" fmla="*/ 6874329 h 6874329"/>
              <a:gd name="connsiteX40" fmla="*/ 912595 w 2510567"/>
              <a:gd name="connsiteY40" fmla="*/ 6858000 h 6874329"/>
              <a:gd name="connsiteX41" fmla="*/ 0 w 2510567"/>
              <a:gd name="connsiteY41" fmla="*/ 6858000 h 6874329"/>
              <a:gd name="connsiteX42" fmla="*/ 0 w 2510567"/>
              <a:gd name="connsiteY42" fmla="*/ 0 h 6874329"/>
              <a:gd name="connsiteX0" fmla="*/ 0 w 2510567"/>
              <a:gd name="connsiteY0" fmla="*/ 0 h 6874329"/>
              <a:gd name="connsiteX1" fmla="*/ 1446663 w 2510567"/>
              <a:gd name="connsiteY1" fmla="*/ 0 h 6874329"/>
              <a:gd name="connsiteX2" fmla="*/ 1446663 w 2510567"/>
              <a:gd name="connsiteY2" fmla="*/ 2 h 6874329"/>
              <a:gd name="connsiteX3" fmla="*/ 1954764 w 2510567"/>
              <a:gd name="connsiteY3" fmla="*/ 2 h 6874329"/>
              <a:gd name="connsiteX4" fmla="*/ 1957395 w 2510567"/>
              <a:gd name="connsiteY4" fmla="*/ 42878 h 6874329"/>
              <a:gd name="connsiteX5" fmla="*/ 1946682 w 2510567"/>
              <a:gd name="connsiteY5" fmla="*/ 88399 h 6874329"/>
              <a:gd name="connsiteX6" fmla="*/ 1942627 w 2510567"/>
              <a:gd name="connsiteY6" fmla="*/ 220058 h 6874329"/>
              <a:gd name="connsiteX7" fmla="*/ 1928736 w 2510567"/>
              <a:gd name="connsiteY7" fmla="*/ 248814 h 6874329"/>
              <a:gd name="connsiteX8" fmla="*/ 1921659 w 2510567"/>
              <a:gd name="connsiteY8" fmla="*/ 270478 h 6874329"/>
              <a:gd name="connsiteX9" fmla="*/ 1893043 w 2510567"/>
              <a:gd name="connsiteY9" fmla="*/ 432254 h 6874329"/>
              <a:gd name="connsiteX10" fmla="*/ 1887612 w 2510567"/>
              <a:gd name="connsiteY10" fmla="*/ 466474 h 6874329"/>
              <a:gd name="connsiteX11" fmla="*/ 1852528 w 2510567"/>
              <a:gd name="connsiteY11" fmla="*/ 562942 h 6874329"/>
              <a:gd name="connsiteX12" fmla="*/ 1850661 w 2510567"/>
              <a:gd name="connsiteY12" fmla="*/ 589537 h 6874329"/>
              <a:gd name="connsiteX13" fmla="*/ 1850964 w 2510567"/>
              <a:gd name="connsiteY13" fmla="*/ 615950 h 6874329"/>
              <a:gd name="connsiteX14" fmla="*/ 2239536 w 2510567"/>
              <a:gd name="connsiteY14" fmla="*/ 3380681 h 6874329"/>
              <a:gd name="connsiteX15" fmla="*/ 2231864 w 2510567"/>
              <a:gd name="connsiteY15" fmla="*/ 3412872 h 6874329"/>
              <a:gd name="connsiteX16" fmla="*/ 2235242 w 2510567"/>
              <a:gd name="connsiteY16" fmla="*/ 3435543 h 6874329"/>
              <a:gd name="connsiteX17" fmla="*/ 2237010 w 2510567"/>
              <a:gd name="connsiteY17" fmla="*/ 3438102 h 6874329"/>
              <a:gd name="connsiteX18" fmla="*/ 2238810 w 2510567"/>
              <a:gd name="connsiteY18" fmla="*/ 3448914 h 6874329"/>
              <a:gd name="connsiteX19" fmla="*/ 2245917 w 2510567"/>
              <a:gd name="connsiteY19" fmla="*/ 3451252 h 6874329"/>
              <a:gd name="connsiteX20" fmla="*/ 2253355 w 2510567"/>
              <a:gd name="connsiteY20" fmla="*/ 3467016 h 6874329"/>
              <a:gd name="connsiteX21" fmla="*/ 2252090 w 2510567"/>
              <a:gd name="connsiteY21" fmla="*/ 3512702 h 6874329"/>
              <a:gd name="connsiteX22" fmla="*/ 2254441 w 2510567"/>
              <a:gd name="connsiteY22" fmla="*/ 3583312 h 6874329"/>
              <a:gd name="connsiteX23" fmla="*/ 2258418 w 2510567"/>
              <a:gd name="connsiteY23" fmla="*/ 3640478 h 6874329"/>
              <a:gd name="connsiteX24" fmla="*/ 2266543 w 2510567"/>
              <a:gd name="connsiteY24" fmla="*/ 3661583 h 6874329"/>
              <a:gd name="connsiteX25" fmla="*/ 2270576 w 2510567"/>
              <a:gd name="connsiteY25" fmla="*/ 3669500 h 6874329"/>
              <a:gd name="connsiteX26" fmla="*/ 2119740 w 2510567"/>
              <a:gd name="connsiteY26" fmla="*/ 3702027 h 6874329"/>
              <a:gd name="connsiteX27" fmla="*/ 2409243 w 2510567"/>
              <a:gd name="connsiteY27" fmla="*/ 6286500 h 6874329"/>
              <a:gd name="connsiteX28" fmla="*/ 2413170 w 2510567"/>
              <a:gd name="connsiteY28" fmla="*/ 6299320 h 6874329"/>
              <a:gd name="connsiteX29" fmla="*/ 2410867 w 2510567"/>
              <a:gd name="connsiteY29" fmla="*/ 6334418 h 6874329"/>
              <a:gd name="connsiteX30" fmla="*/ 2445950 w 2510567"/>
              <a:gd name="connsiteY30" fmla="*/ 6410416 h 6874329"/>
              <a:gd name="connsiteX31" fmla="*/ 2485138 w 2510567"/>
              <a:gd name="connsiteY31" fmla="*/ 6506045 h 6874329"/>
              <a:gd name="connsiteX32" fmla="*/ 2479997 w 2510567"/>
              <a:gd name="connsiteY32" fmla="*/ 6585942 h 6874329"/>
              <a:gd name="connsiteX33" fmla="*/ 2484338 w 2510567"/>
              <a:gd name="connsiteY33" fmla="*/ 6625517 h 6874329"/>
              <a:gd name="connsiteX34" fmla="*/ 2504615 w 2510567"/>
              <a:gd name="connsiteY34" fmla="*/ 6706812 h 6874329"/>
              <a:gd name="connsiteX35" fmla="*/ 2502507 w 2510567"/>
              <a:gd name="connsiteY35" fmla="*/ 6819419 h 6874329"/>
              <a:gd name="connsiteX36" fmla="*/ 2505754 w 2510567"/>
              <a:gd name="connsiteY36" fmla="*/ 6846764 h 6874329"/>
              <a:gd name="connsiteX37" fmla="*/ 2510567 w 2510567"/>
              <a:gd name="connsiteY37" fmla="*/ 6874329 h 6874329"/>
              <a:gd name="connsiteX38" fmla="*/ 912595 w 2510567"/>
              <a:gd name="connsiteY38" fmla="*/ 6874329 h 6874329"/>
              <a:gd name="connsiteX39" fmla="*/ 912595 w 2510567"/>
              <a:gd name="connsiteY39" fmla="*/ 6858000 h 6874329"/>
              <a:gd name="connsiteX40" fmla="*/ 0 w 2510567"/>
              <a:gd name="connsiteY40" fmla="*/ 6858000 h 6874329"/>
              <a:gd name="connsiteX41" fmla="*/ 0 w 2510567"/>
              <a:gd name="connsiteY41" fmla="*/ 0 h 6874329"/>
              <a:gd name="connsiteX0" fmla="*/ 0 w 2510567"/>
              <a:gd name="connsiteY0" fmla="*/ 0 h 6874329"/>
              <a:gd name="connsiteX1" fmla="*/ 1446663 w 2510567"/>
              <a:gd name="connsiteY1" fmla="*/ 0 h 6874329"/>
              <a:gd name="connsiteX2" fmla="*/ 1446663 w 2510567"/>
              <a:gd name="connsiteY2" fmla="*/ 2 h 6874329"/>
              <a:gd name="connsiteX3" fmla="*/ 1954764 w 2510567"/>
              <a:gd name="connsiteY3" fmla="*/ 2 h 6874329"/>
              <a:gd name="connsiteX4" fmla="*/ 1957395 w 2510567"/>
              <a:gd name="connsiteY4" fmla="*/ 42878 h 6874329"/>
              <a:gd name="connsiteX5" fmla="*/ 1946682 w 2510567"/>
              <a:gd name="connsiteY5" fmla="*/ 88399 h 6874329"/>
              <a:gd name="connsiteX6" fmla="*/ 1942627 w 2510567"/>
              <a:gd name="connsiteY6" fmla="*/ 220058 h 6874329"/>
              <a:gd name="connsiteX7" fmla="*/ 1928736 w 2510567"/>
              <a:gd name="connsiteY7" fmla="*/ 248814 h 6874329"/>
              <a:gd name="connsiteX8" fmla="*/ 1921659 w 2510567"/>
              <a:gd name="connsiteY8" fmla="*/ 270478 h 6874329"/>
              <a:gd name="connsiteX9" fmla="*/ 1893043 w 2510567"/>
              <a:gd name="connsiteY9" fmla="*/ 432254 h 6874329"/>
              <a:gd name="connsiteX10" fmla="*/ 1887612 w 2510567"/>
              <a:gd name="connsiteY10" fmla="*/ 466474 h 6874329"/>
              <a:gd name="connsiteX11" fmla="*/ 1852528 w 2510567"/>
              <a:gd name="connsiteY11" fmla="*/ 562942 h 6874329"/>
              <a:gd name="connsiteX12" fmla="*/ 1850661 w 2510567"/>
              <a:gd name="connsiteY12" fmla="*/ 589537 h 6874329"/>
              <a:gd name="connsiteX13" fmla="*/ 1850964 w 2510567"/>
              <a:gd name="connsiteY13" fmla="*/ 615950 h 6874329"/>
              <a:gd name="connsiteX14" fmla="*/ 2239536 w 2510567"/>
              <a:gd name="connsiteY14" fmla="*/ 3380681 h 6874329"/>
              <a:gd name="connsiteX15" fmla="*/ 2231864 w 2510567"/>
              <a:gd name="connsiteY15" fmla="*/ 3412872 h 6874329"/>
              <a:gd name="connsiteX16" fmla="*/ 2235242 w 2510567"/>
              <a:gd name="connsiteY16" fmla="*/ 3435543 h 6874329"/>
              <a:gd name="connsiteX17" fmla="*/ 2237010 w 2510567"/>
              <a:gd name="connsiteY17" fmla="*/ 3438102 h 6874329"/>
              <a:gd name="connsiteX18" fmla="*/ 2238810 w 2510567"/>
              <a:gd name="connsiteY18" fmla="*/ 3448914 h 6874329"/>
              <a:gd name="connsiteX19" fmla="*/ 2245917 w 2510567"/>
              <a:gd name="connsiteY19" fmla="*/ 3451252 h 6874329"/>
              <a:gd name="connsiteX20" fmla="*/ 2253355 w 2510567"/>
              <a:gd name="connsiteY20" fmla="*/ 3467016 h 6874329"/>
              <a:gd name="connsiteX21" fmla="*/ 2252090 w 2510567"/>
              <a:gd name="connsiteY21" fmla="*/ 3512702 h 6874329"/>
              <a:gd name="connsiteX22" fmla="*/ 2254441 w 2510567"/>
              <a:gd name="connsiteY22" fmla="*/ 3583312 h 6874329"/>
              <a:gd name="connsiteX23" fmla="*/ 2258418 w 2510567"/>
              <a:gd name="connsiteY23" fmla="*/ 3640478 h 6874329"/>
              <a:gd name="connsiteX24" fmla="*/ 2266543 w 2510567"/>
              <a:gd name="connsiteY24" fmla="*/ 3661583 h 6874329"/>
              <a:gd name="connsiteX25" fmla="*/ 2270576 w 2510567"/>
              <a:gd name="connsiteY25" fmla="*/ 3669500 h 6874329"/>
              <a:gd name="connsiteX26" fmla="*/ 2119740 w 2510567"/>
              <a:gd name="connsiteY26" fmla="*/ 3702027 h 6874329"/>
              <a:gd name="connsiteX27" fmla="*/ 2409243 w 2510567"/>
              <a:gd name="connsiteY27" fmla="*/ 6286500 h 6874329"/>
              <a:gd name="connsiteX28" fmla="*/ 2413170 w 2510567"/>
              <a:gd name="connsiteY28" fmla="*/ 6299320 h 6874329"/>
              <a:gd name="connsiteX29" fmla="*/ 2410867 w 2510567"/>
              <a:gd name="connsiteY29" fmla="*/ 6334418 h 6874329"/>
              <a:gd name="connsiteX30" fmla="*/ 2445950 w 2510567"/>
              <a:gd name="connsiteY30" fmla="*/ 6410416 h 6874329"/>
              <a:gd name="connsiteX31" fmla="*/ 2485138 w 2510567"/>
              <a:gd name="connsiteY31" fmla="*/ 6506045 h 6874329"/>
              <a:gd name="connsiteX32" fmla="*/ 2479997 w 2510567"/>
              <a:gd name="connsiteY32" fmla="*/ 6585942 h 6874329"/>
              <a:gd name="connsiteX33" fmla="*/ 2484338 w 2510567"/>
              <a:gd name="connsiteY33" fmla="*/ 6625517 h 6874329"/>
              <a:gd name="connsiteX34" fmla="*/ 2504615 w 2510567"/>
              <a:gd name="connsiteY34" fmla="*/ 6706812 h 6874329"/>
              <a:gd name="connsiteX35" fmla="*/ 2502507 w 2510567"/>
              <a:gd name="connsiteY35" fmla="*/ 6819419 h 6874329"/>
              <a:gd name="connsiteX36" fmla="*/ 2505754 w 2510567"/>
              <a:gd name="connsiteY36" fmla="*/ 6846764 h 6874329"/>
              <a:gd name="connsiteX37" fmla="*/ 2510567 w 2510567"/>
              <a:gd name="connsiteY37" fmla="*/ 6874329 h 6874329"/>
              <a:gd name="connsiteX38" fmla="*/ 912595 w 2510567"/>
              <a:gd name="connsiteY38" fmla="*/ 6874329 h 6874329"/>
              <a:gd name="connsiteX39" fmla="*/ 0 w 2510567"/>
              <a:gd name="connsiteY39" fmla="*/ 6858000 h 6874329"/>
              <a:gd name="connsiteX40" fmla="*/ 0 w 2510567"/>
              <a:gd name="connsiteY40" fmla="*/ 0 h 6874329"/>
              <a:gd name="connsiteX0" fmla="*/ 0 w 2510567"/>
              <a:gd name="connsiteY0" fmla="*/ 0 h 6874329"/>
              <a:gd name="connsiteX1" fmla="*/ 1446663 w 2510567"/>
              <a:gd name="connsiteY1" fmla="*/ 0 h 6874329"/>
              <a:gd name="connsiteX2" fmla="*/ 1954764 w 2510567"/>
              <a:gd name="connsiteY2" fmla="*/ 2 h 6874329"/>
              <a:gd name="connsiteX3" fmla="*/ 1957395 w 2510567"/>
              <a:gd name="connsiteY3" fmla="*/ 42878 h 6874329"/>
              <a:gd name="connsiteX4" fmla="*/ 1946682 w 2510567"/>
              <a:gd name="connsiteY4" fmla="*/ 88399 h 6874329"/>
              <a:gd name="connsiteX5" fmla="*/ 1942627 w 2510567"/>
              <a:gd name="connsiteY5" fmla="*/ 220058 h 6874329"/>
              <a:gd name="connsiteX6" fmla="*/ 1928736 w 2510567"/>
              <a:gd name="connsiteY6" fmla="*/ 248814 h 6874329"/>
              <a:gd name="connsiteX7" fmla="*/ 1921659 w 2510567"/>
              <a:gd name="connsiteY7" fmla="*/ 270478 h 6874329"/>
              <a:gd name="connsiteX8" fmla="*/ 1893043 w 2510567"/>
              <a:gd name="connsiteY8" fmla="*/ 432254 h 6874329"/>
              <a:gd name="connsiteX9" fmla="*/ 1887612 w 2510567"/>
              <a:gd name="connsiteY9" fmla="*/ 466474 h 6874329"/>
              <a:gd name="connsiteX10" fmla="*/ 1852528 w 2510567"/>
              <a:gd name="connsiteY10" fmla="*/ 562942 h 6874329"/>
              <a:gd name="connsiteX11" fmla="*/ 1850661 w 2510567"/>
              <a:gd name="connsiteY11" fmla="*/ 589537 h 6874329"/>
              <a:gd name="connsiteX12" fmla="*/ 1850964 w 2510567"/>
              <a:gd name="connsiteY12" fmla="*/ 615950 h 6874329"/>
              <a:gd name="connsiteX13" fmla="*/ 2239536 w 2510567"/>
              <a:gd name="connsiteY13" fmla="*/ 3380681 h 6874329"/>
              <a:gd name="connsiteX14" fmla="*/ 2231864 w 2510567"/>
              <a:gd name="connsiteY14" fmla="*/ 3412872 h 6874329"/>
              <a:gd name="connsiteX15" fmla="*/ 2235242 w 2510567"/>
              <a:gd name="connsiteY15" fmla="*/ 3435543 h 6874329"/>
              <a:gd name="connsiteX16" fmla="*/ 2237010 w 2510567"/>
              <a:gd name="connsiteY16" fmla="*/ 3438102 h 6874329"/>
              <a:gd name="connsiteX17" fmla="*/ 2238810 w 2510567"/>
              <a:gd name="connsiteY17" fmla="*/ 3448914 h 6874329"/>
              <a:gd name="connsiteX18" fmla="*/ 2245917 w 2510567"/>
              <a:gd name="connsiteY18" fmla="*/ 3451252 h 6874329"/>
              <a:gd name="connsiteX19" fmla="*/ 2253355 w 2510567"/>
              <a:gd name="connsiteY19" fmla="*/ 3467016 h 6874329"/>
              <a:gd name="connsiteX20" fmla="*/ 2252090 w 2510567"/>
              <a:gd name="connsiteY20" fmla="*/ 3512702 h 6874329"/>
              <a:gd name="connsiteX21" fmla="*/ 2254441 w 2510567"/>
              <a:gd name="connsiteY21" fmla="*/ 3583312 h 6874329"/>
              <a:gd name="connsiteX22" fmla="*/ 2258418 w 2510567"/>
              <a:gd name="connsiteY22" fmla="*/ 3640478 h 6874329"/>
              <a:gd name="connsiteX23" fmla="*/ 2266543 w 2510567"/>
              <a:gd name="connsiteY23" fmla="*/ 3661583 h 6874329"/>
              <a:gd name="connsiteX24" fmla="*/ 2270576 w 2510567"/>
              <a:gd name="connsiteY24" fmla="*/ 3669500 h 6874329"/>
              <a:gd name="connsiteX25" fmla="*/ 2119740 w 2510567"/>
              <a:gd name="connsiteY25" fmla="*/ 3702027 h 6874329"/>
              <a:gd name="connsiteX26" fmla="*/ 2409243 w 2510567"/>
              <a:gd name="connsiteY26" fmla="*/ 6286500 h 6874329"/>
              <a:gd name="connsiteX27" fmla="*/ 2413170 w 2510567"/>
              <a:gd name="connsiteY27" fmla="*/ 6299320 h 6874329"/>
              <a:gd name="connsiteX28" fmla="*/ 2410867 w 2510567"/>
              <a:gd name="connsiteY28" fmla="*/ 6334418 h 6874329"/>
              <a:gd name="connsiteX29" fmla="*/ 2445950 w 2510567"/>
              <a:gd name="connsiteY29" fmla="*/ 6410416 h 6874329"/>
              <a:gd name="connsiteX30" fmla="*/ 2485138 w 2510567"/>
              <a:gd name="connsiteY30" fmla="*/ 6506045 h 6874329"/>
              <a:gd name="connsiteX31" fmla="*/ 2479997 w 2510567"/>
              <a:gd name="connsiteY31" fmla="*/ 6585942 h 6874329"/>
              <a:gd name="connsiteX32" fmla="*/ 2484338 w 2510567"/>
              <a:gd name="connsiteY32" fmla="*/ 6625517 h 6874329"/>
              <a:gd name="connsiteX33" fmla="*/ 2504615 w 2510567"/>
              <a:gd name="connsiteY33" fmla="*/ 6706812 h 6874329"/>
              <a:gd name="connsiteX34" fmla="*/ 2502507 w 2510567"/>
              <a:gd name="connsiteY34" fmla="*/ 6819419 h 6874329"/>
              <a:gd name="connsiteX35" fmla="*/ 2505754 w 2510567"/>
              <a:gd name="connsiteY35" fmla="*/ 6846764 h 6874329"/>
              <a:gd name="connsiteX36" fmla="*/ 2510567 w 2510567"/>
              <a:gd name="connsiteY36" fmla="*/ 6874329 h 6874329"/>
              <a:gd name="connsiteX37" fmla="*/ 912595 w 2510567"/>
              <a:gd name="connsiteY37" fmla="*/ 6874329 h 6874329"/>
              <a:gd name="connsiteX38" fmla="*/ 0 w 2510567"/>
              <a:gd name="connsiteY38" fmla="*/ 6858000 h 6874329"/>
              <a:gd name="connsiteX39" fmla="*/ 0 w 2510567"/>
              <a:gd name="connsiteY39" fmla="*/ 0 h 6874329"/>
              <a:gd name="connsiteX0" fmla="*/ 0 w 2510567"/>
              <a:gd name="connsiteY0" fmla="*/ 0 h 6874329"/>
              <a:gd name="connsiteX1" fmla="*/ 1954764 w 2510567"/>
              <a:gd name="connsiteY1" fmla="*/ 2 h 6874329"/>
              <a:gd name="connsiteX2" fmla="*/ 1957395 w 2510567"/>
              <a:gd name="connsiteY2" fmla="*/ 42878 h 6874329"/>
              <a:gd name="connsiteX3" fmla="*/ 1946682 w 2510567"/>
              <a:gd name="connsiteY3" fmla="*/ 88399 h 6874329"/>
              <a:gd name="connsiteX4" fmla="*/ 1942627 w 2510567"/>
              <a:gd name="connsiteY4" fmla="*/ 220058 h 6874329"/>
              <a:gd name="connsiteX5" fmla="*/ 1928736 w 2510567"/>
              <a:gd name="connsiteY5" fmla="*/ 248814 h 6874329"/>
              <a:gd name="connsiteX6" fmla="*/ 1921659 w 2510567"/>
              <a:gd name="connsiteY6" fmla="*/ 270478 h 6874329"/>
              <a:gd name="connsiteX7" fmla="*/ 1893043 w 2510567"/>
              <a:gd name="connsiteY7" fmla="*/ 432254 h 6874329"/>
              <a:gd name="connsiteX8" fmla="*/ 1887612 w 2510567"/>
              <a:gd name="connsiteY8" fmla="*/ 466474 h 6874329"/>
              <a:gd name="connsiteX9" fmla="*/ 1852528 w 2510567"/>
              <a:gd name="connsiteY9" fmla="*/ 562942 h 6874329"/>
              <a:gd name="connsiteX10" fmla="*/ 1850661 w 2510567"/>
              <a:gd name="connsiteY10" fmla="*/ 589537 h 6874329"/>
              <a:gd name="connsiteX11" fmla="*/ 1850964 w 2510567"/>
              <a:gd name="connsiteY11" fmla="*/ 615950 h 6874329"/>
              <a:gd name="connsiteX12" fmla="*/ 2239536 w 2510567"/>
              <a:gd name="connsiteY12" fmla="*/ 3380681 h 6874329"/>
              <a:gd name="connsiteX13" fmla="*/ 2231864 w 2510567"/>
              <a:gd name="connsiteY13" fmla="*/ 3412872 h 6874329"/>
              <a:gd name="connsiteX14" fmla="*/ 2235242 w 2510567"/>
              <a:gd name="connsiteY14" fmla="*/ 3435543 h 6874329"/>
              <a:gd name="connsiteX15" fmla="*/ 2237010 w 2510567"/>
              <a:gd name="connsiteY15" fmla="*/ 3438102 h 6874329"/>
              <a:gd name="connsiteX16" fmla="*/ 2238810 w 2510567"/>
              <a:gd name="connsiteY16" fmla="*/ 3448914 h 6874329"/>
              <a:gd name="connsiteX17" fmla="*/ 2245917 w 2510567"/>
              <a:gd name="connsiteY17" fmla="*/ 3451252 h 6874329"/>
              <a:gd name="connsiteX18" fmla="*/ 2253355 w 2510567"/>
              <a:gd name="connsiteY18" fmla="*/ 3467016 h 6874329"/>
              <a:gd name="connsiteX19" fmla="*/ 2252090 w 2510567"/>
              <a:gd name="connsiteY19" fmla="*/ 3512702 h 6874329"/>
              <a:gd name="connsiteX20" fmla="*/ 2254441 w 2510567"/>
              <a:gd name="connsiteY20" fmla="*/ 3583312 h 6874329"/>
              <a:gd name="connsiteX21" fmla="*/ 2258418 w 2510567"/>
              <a:gd name="connsiteY21" fmla="*/ 3640478 h 6874329"/>
              <a:gd name="connsiteX22" fmla="*/ 2266543 w 2510567"/>
              <a:gd name="connsiteY22" fmla="*/ 3661583 h 6874329"/>
              <a:gd name="connsiteX23" fmla="*/ 2270576 w 2510567"/>
              <a:gd name="connsiteY23" fmla="*/ 3669500 h 6874329"/>
              <a:gd name="connsiteX24" fmla="*/ 2119740 w 2510567"/>
              <a:gd name="connsiteY24" fmla="*/ 3702027 h 6874329"/>
              <a:gd name="connsiteX25" fmla="*/ 2409243 w 2510567"/>
              <a:gd name="connsiteY25" fmla="*/ 6286500 h 6874329"/>
              <a:gd name="connsiteX26" fmla="*/ 2413170 w 2510567"/>
              <a:gd name="connsiteY26" fmla="*/ 6299320 h 6874329"/>
              <a:gd name="connsiteX27" fmla="*/ 2410867 w 2510567"/>
              <a:gd name="connsiteY27" fmla="*/ 6334418 h 6874329"/>
              <a:gd name="connsiteX28" fmla="*/ 2445950 w 2510567"/>
              <a:gd name="connsiteY28" fmla="*/ 6410416 h 6874329"/>
              <a:gd name="connsiteX29" fmla="*/ 2485138 w 2510567"/>
              <a:gd name="connsiteY29" fmla="*/ 6506045 h 6874329"/>
              <a:gd name="connsiteX30" fmla="*/ 2479997 w 2510567"/>
              <a:gd name="connsiteY30" fmla="*/ 6585942 h 6874329"/>
              <a:gd name="connsiteX31" fmla="*/ 2484338 w 2510567"/>
              <a:gd name="connsiteY31" fmla="*/ 6625517 h 6874329"/>
              <a:gd name="connsiteX32" fmla="*/ 2504615 w 2510567"/>
              <a:gd name="connsiteY32" fmla="*/ 6706812 h 6874329"/>
              <a:gd name="connsiteX33" fmla="*/ 2502507 w 2510567"/>
              <a:gd name="connsiteY33" fmla="*/ 6819419 h 6874329"/>
              <a:gd name="connsiteX34" fmla="*/ 2505754 w 2510567"/>
              <a:gd name="connsiteY34" fmla="*/ 6846764 h 6874329"/>
              <a:gd name="connsiteX35" fmla="*/ 2510567 w 2510567"/>
              <a:gd name="connsiteY35" fmla="*/ 6874329 h 6874329"/>
              <a:gd name="connsiteX36" fmla="*/ 912595 w 2510567"/>
              <a:gd name="connsiteY36" fmla="*/ 6874329 h 6874329"/>
              <a:gd name="connsiteX37" fmla="*/ 0 w 2510567"/>
              <a:gd name="connsiteY37" fmla="*/ 6858000 h 6874329"/>
              <a:gd name="connsiteX38" fmla="*/ 0 w 2510567"/>
              <a:gd name="connsiteY38" fmla="*/ 0 h 6874329"/>
              <a:gd name="connsiteX0" fmla="*/ 0 w 2510567"/>
              <a:gd name="connsiteY0" fmla="*/ 0 h 6874329"/>
              <a:gd name="connsiteX1" fmla="*/ 1954764 w 2510567"/>
              <a:gd name="connsiteY1" fmla="*/ 2 h 6874329"/>
              <a:gd name="connsiteX2" fmla="*/ 1957395 w 2510567"/>
              <a:gd name="connsiteY2" fmla="*/ 42878 h 6874329"/>
              <a:gd name="connsiteX3" fmla="*/ 1946682 w 2510567"/>
              <a:gd name="connsiteY3" fmla="*/ 88399 h 6874329"/>
              <a:gd name="connsiteX4" fmla="*/ 1942627 w 2510567"/>
              <a:gd name="connsiteY4" fmla="*/ 220058 h 6874329"/>
              <a:gd name="connsiteX5" fmla="*/ 1928736 w 2510567"/>
              <a:gd name="connsiteY5" fmla="*/ 248814 h 6874329"/>
              <a:gd name="connsiteX6" fmla="*/ 1921659 w 2510567"/>
              <a:gd name="connsiteY6" fmla="*/ 270478 h 6874329"/>
              <a:gd name="connsiteX7" fmla="*/ 1893043 w 2510567"/>
              <a:gd name="connsiteY7" fmla="*/ 432254 h 6874329"/>
              <a:gd name="connsiteX8" fmla="*/ 1887612 w 2510567"/>
              <a:gd name="connsiteY8" fmla="*/ 466474 h 6874329"/>
              <a:gd name="connsiteX9" fmla="*/ 1852528 w 2510567"/>
              <a:gd name="connsiteY9" fmla="*/ 562942 h 6874329"/>
              <a:gd name="connsiteX10" fmla="*/ 1850661 w 2510567"/>
              <a:gd name="connsiteY10" fmla="*/ 589537 h 6874329"/>
              <a:gd name="connsiteX11" fmla="*/ 1850964 w 2510567"/>
              <a:gd name="connsiteY11" fmla="*/ 615950 h 6874329"/>
              <a:gd name="connsiteX12" fmla="*/ 2239536 w 2510567"/>
              <a:gd name="connsiteY12" fmla="*/ 3380681 h 6874329"/>
              <a:gd name="connsiteX13" fmla="*/ 2231864 w 2510567"/>
              <a:gd name="connsiteY13" fmla="*/ 3412872 h 6874329"/>
              <a:gd name="connsiteX14" fmla="*/ 2235242 w 2510567"/>
              <a:gd name="connsiteY14" fmla="*/ 3435543 h 6874329"/>
              <a:gd name="connsiteX15" fmla="*/ 2237010 w 2510567"/>
              <a:gd name="connsiteY15" fmla="*/ 3438102 h 6874329"/>
              <a:gd name="connsiteX16" fmla="*/ 2238810 w 2510567"/>
              <a:gd name="connsiteY16" fmla="*/ 3448914 h 6874329"/>
              <a:gd name="connsiteX17" fmla="*/ 2245917 w 2510567"/>
              <a:gd name="connsiteY17" fmla="*/ 3451252 h 6874329"/>
              <a:gd name="connsiteX18" fmla="*/ 2253355 w 2510567"/>
              <a:gd name="connsiteY18" fmla="*/ 3467016 h 6874329"/>
              <a:gd name="connsiteX19" fmla="*/ 2252090 w 2510567"/>
              <a:gd name="connsiteY19" fmla="*/ 3512702 h 6874329"/>
              <a:gd name="connsiteX20" fmla="*/ 2254441 w 2510567"/>
              <a:gd name="connsiteY20" fmla="*/ 3583312 h 6874329"/>
              <a:gd name="connsiteX21" fmla="*/ 2258418 w 2510567"/>
              <a:gd name="connsiteY21" fmla="*/ 3640478 h 6874329"/>
              <a:gd name="connsiteX22" fmla="*/ 2266543 w 2510567"/>
              <a:gd name="connsiteY22" fmla="*/ 3661583 h 6874329"/>
              <a:gd name="connsiteX23" fmla="*/ 2270576 w 2510567"/>
              <a:gd name="connsiteY23" fmla="*/ 3669500 h 6874329"/>
              <a:gd name="connsiteX24" fmla="*/ 2119740 w 2510567"/>
              <a:gd name="connsiteY24" fmla="*/ 3702027 h 6874329"/>
              <a:gd name="connsiteX25" fmla="*/ 2409243 w 2510567"/>
              <a:gd name="connsiteY25" fmla="*/ 6286500 h 6874329"/>
              <a:gd name="connsiteX26" fmla="*/ 2413170 w 2510567"/>
              <a:gd name="connsiteY26" fmla="*/ 6299320 h 6874329"/>
              <a:gd name="connsiteX27" fmla="*/ 2410867 w 2510567"/>
              <a:gd name="connsiteY27" fmla="*/ 6334418 h 6874329"/>
              <a:gd name="connsiteX28" fmla="*/ 2445950 w 2510567"/>
              <a:gd name="connsiteY28" fmla="*/ 6410416 h 6874329"/>
              <a:gd name="connsiteX29" fmla="*/ 2485138 w 2510567"/>
              <a:gd name="connsiteY29" fmla="*/ 6506045 h 6874329"/>
              <a:gd name="connsiteX30" fmla="*/ 2479997 w 2510567"/>
              <a:gd name="connsiteY30" fmla="*/ 6585942 h 6874329"/>
              <a:gd name="connsiteX31" fmla="*/ 2484338 w 2510567"/>
              <a:gd name="connsiteY31" fmla="*/ 6625517 h 6874329"/>
              <a:gd name="connsiteX32" fmla="*/ 2504615 w 2510567"/>
              <a:gd name="connsiteY32" fmla="*/ 6706812 h 6874329"/>
              <a:gd name="connsiteX33" fmla="*/ 2502507 w 2510567"/>
              <a:gd name="connsiteY33" fmla="*/ 6819419 h 6874329"/>
              <a:gd name="connsiteX34" fmla="*/ 2505754 w 2510567"/>
              <a:gd name="connsiteY34" fmla="*/ 6846764 h 6874329"/>
              <a:gd name="connsiteX35" fmla="*/ 2510567 w 2510567"/>
              <a:gd name="connsiteY35" fmla="*/ 6874329 h 6874329"/>
              <a:gd name="connsiteX36" fmla="*/ 0 w 2510567"/>
              <a:gd name="connsiteY36" fmla="*/ 6858000 h 6874329"/>
              <a:gd name="connsiteX37" fmla="*/ 0 w 2510567"/>
              <a:gd name="connsiteY37" fmla="*/ 0 h 6874329"/>
              <a:gd name="connsiteX0" fmla="*/ 0 w 2510567"/>
              <a:gd name="connsiteY0" fmla="*/ 0 h 6874329"/>
              <a:gd name="connsiteX1" fmla="*/ 1954764 w 2510567"/>
              <a:gd name="connsiteY1" fmla="*/ 2 h 6874329"/>
              <a:gd name="connsiteX2" fmla="*/ 1957395 w 2510567"/>
              <a:gd name="connsiteY2" fmla="*/ 42878 h 6874329"/>
              <a:gd name="connsiteX3" fmla="*/ 1946682 w 2510567"/>
              <a:gd name="connsiteY3" fmla="*/ 88399 h 6874329"/>
              <a:gd name="connsiteX4" fmla="*/ 1942627 w 2510567"/>
              <a:gd name="connsiteY4" fmla="*/ 220058 h 6874329"/>
              <a:gd name="connsiteX5" fmla="*/ 1928736 w 2510567"/>
              <a:gd name="connsiteY5" fmla="*/ 248814 h 6874329"/>
              <a:gd name="connsiteX6" fmla="*/ 1921659 w 2510567"/>
              <a:gd name="connsiteY6" fmla="*/ 270478 h 6874329"/>
              <a:gd name="connsiteX7" fmla="*/ 1893043 w 2510567"/>
              <a:gd name="connsiteY7" fmla="*/ 432254 h 6874329"/>
              <a:gd name="connsiteX8" fmla="*/ 1887612 w 2510567"/>
              <a:gd name="connsiteY8" fmla="*/ 466474 h 6874329"/>
              <a:gd name="connsiteX9" fmla="*/ 1852528 w 2510567"/>
              <a:gd name="connsiteY9" fmla="*/ 562942 h 6874329"/>
              <a:gd name="connsiteX10" fmla="*/ 1850661 w 2510567"/>
              <a:gd name="connsiteY10" fmla="*/ 589537 h 6874329"/>
              <a:gd name="connsiteX11" fmla="*/ 1850964 w 2510567"/>
              <a:gd name="connsiteY11" fmla="*/ 615950 h 6874329"/>
              <a:gd name="connsiteX12" fmla="*/ 2239536 w 2510567"/>
              <a:gd name="connsiteY12" fmla="*/ 3380681 h 6874329"/>
              <a:gd name="connsiteX13" fmla="*/ 2231864 w 2510567"/>
              <a:gd name="connsiteY13" fmla="*/ 3412872 h 6874329"/>
              <a:gd name="connsiteX14" fmla="*/ 2235242 w 2510567"/>
              <a:gd name="connsiteY14" fmla="*/ 3435543 h 6874329"/>
              <a:gd name="connsiteX15" fmla="*/ 2237010 w 2510567"/>
              <a:gd name="connsiteY15" fmla="*/ 3438102 h 6874329"/>
              <a:gd name="connsiteX16" fmla="*/ 2238810 w 2510567"/>
              <a:gd name="connsiteY16" fmla="*/ 3448914 h 6874329"/>
              <a:gd name="connsiteX17" fmla="*/ 2245917 w 2510567"/>
              <a:gd name="connsiteY17" fmla="*/ 3451252 h 6874329"/>
              <a:gd name="connsiteX18" fmla="*/ 2253355 w 2510567"/>
              <a:gd name="connsiteY18" fmla="*/ 3467016 h 6874329"/>
              <a:gd name="connsiteX19" fmla="*/ 2252090 w 2510567"/>
              <a:gd name="connsiteY19" fmla="*/ 3512702 h 6874329"/>
              <a:gd name="connsiteX20" fmla="*/ 2254441 w 2510567"/>
              <a:gd name="connsiteY20" fmla="*/ 3583312 h 6874329"/>
              <a:gd name="connsiteX21" fmla="*/ 2258418 w 2510567"/>
              <a:gd name="connsiteY21" fmla="*/ 3640478 h 6874329"/>
              <a:gd name="connsiteX22" fmla="*/ 2266543 w 2510567"/>
              <a:gd name="connsiteY22" fmla="*/ 3661583 h 6874329"/>
              <a:gd name="connsiteX23" fmla="*/ 2270576 w 2510567"/>
              <a:gd name="connsiteY23" fmla="*/ 3669500 h 6874329"/>
              <a:gd name="connsiteX24" fmla="*/ 2409243 w 2510567"/>
              <a:gd name="connsiteY24" fmla="*/ 6286500 h 6874329"/>
              <a:gd name="connsiteX25" fmla="*/ 2413170 w 2510567"/>
              <a:gd name="connsiteY25" fmla="*/ 6299320 h 6874329"/>
              <a:gd name="connsiteX26" fmla="*/ 2410867 w 2510567"/>
              <a:gd name="connsiteY26" fmla="*/ 6334418 h 6874329"/>
              <a:gd name="connsiteX27" fmla="*/ 2445950 w 2510567"/>
              <a:gd name="connsiteY27" fmla="*/ 6410416 h 6874329"/>
              <a:gd name="connsiteX28" fmla="*/ 2485138 w 2510567"/>
              <a:gd name="connsiteY28" fmla="*/ 6506045 h 6874329"/>
              <a:gd name="connsiteX29" fmla="*/ 2479997 w 2510567"/>
              <a:gd name="connsiteY29" fmla="*/ 6585942 h 6874329"/>
              <a:gd name="connsiteX30" fmla="*/ 2484338 w 2510567"/>
              <a:gd name="connsiteY30" fmla="*/ 6625517 h 6874329"/>
              <a:gd name="connsiteX31" fmla="*/ 2504615 w 2510567"/>
              <a:gd name="connsiteY31" fmla="*/ 6706812 h 6874329"/>
              <a:gd name="connsiteX32" fmla="*/ 2502507 w 2510567"/>
              <a:gd name="connsiteY32" fmla="*/ 6819419 h 6874329"/>
              <a:gd name="connsiteX33" fmla="*/ 2505754 w 2510567"/>
              <a:gd name="connsiteY33" fmla="*/ 6846764 h 6874329"/>
              <a:gd name="connsiteX34" fmla="*/ 2510567 w 2510567"/>
              <a:gd name="connsiteY34" fmla="*/ 6874329 h 6874329"/>
              <a:gd name="connsiteX35" fmla="*/ 0 w 2510567"/>
              <a:gd name="connsiteY35" fmla="*/ 6858000 h 6874329"/>
              <a:gd name="connsiteX36" fmla="*/ 0 w 2510567"/>
              <a:gd name="connsiteY36" fmla="*/ 0 h 6874329"/>
              <a:gd name="connsiteX0" fmla="*/ 0 w 2510567"/>
              <a:gd name="connsiteY0" fmla="*/ 0 h 6874329"/>
              <a:gd name="connsiteX1" fmla="*/ 1954764 w 2510567"/>
              <a:gd name="connsiteY1" fmla="*/ 2 h 6874329"/>
              <a:gd name="connsiteX2" fmla="*/ 1957395 w 2510567"/>
              <a:gd name="connsiteY2" fmla="*/ 42878 h 6874329"/>
              <a:gd name="connsiteX3" fmla="*/ 1946682 w 2510567"/>
              <a:gd name="connsiteY3" fmla="*/ 88399 h 6874329"/>
              <a:gd name="connsiteX4" fmla="*/ 1942627 w 2510567"/>
              <a:gd name="connsiteY4" fmla="*/ 220058 h 6874329"/>
              <a:gd name="connsiteX5" fmla="*/ 1928736 w 2510567"/>
              <a:gd name="connsiteY5" fmla="*/ 248814 h 6874329"/>
              <a:gd name="connsiteX6" fmla="*/ 1921659 w 2510567"/>
              <a:gd name="connsiteY6" fmla="*/ 270478 h 6874329"/>
              <a:gd name="connsiteX7" fmla="*/ 1893043 w 2510567"/>
              <a:gd name="connsiteY7" fmla="*/ 432254 h 6874329"/>
              <a:gd name="connsiteX8" fmla="*/ 1887612 w 2510567"/>
              <a:gd name="connsiteY8" fmla="*/ 466474 h 6874329"/>
              <a:gd name="connsiteX9" fmla="*/ 1852528 w 2510567"/>
              <a:gd name="connsiteY9" fmla="*/ 562942 h 6874329"/>
              <a:gd name="connsiteX10" fmla="*/ 1850661 w 2510567"/>
              <a:gd name="connsiteY10" fmla="*/ 589537 h 6874329"/>
              <a:gd name="connsiteX11" fmla="*/ 1850964 w 2510567"/>
              <a:gd name="connsiteY11" fmla="*/ 615950 h 6874329"/>
              <a:gd name="connsiteX12" fmla="*/ 2239536 w 2510567"/>
              <a:gd name="connsiteY12" fmla="*/ 3380681 h 6874329"/>
              <a:gd name="connsiteX13" fmla="*/ 2231864 w 2510567"/>
              <a:gd name="connsiteY13" fmla="*/ 3412872 h 6874329"/>
              <a:gd name="connsiteX14" fmla="*/ 2235242 w 2510567"/>
              <a:gd name="connsiteY14" fmla="*/ 3435543 h 6874329"/>
              <a:gd name="connsiteX15" fmla="*/ 2237010 w 2510567"/>
              <a:gd name="connsiteY15" fmla="*/ 3438102 h 6874329"/>
              <a:gd name="connsiteX16" fmla="*/ 2238810 w 2510567"/>
              <a:gd name="connsiteY16" fmla="*/ 3448914 h 6874329"/>
              <a:gd name="connsiteX17" fmla="*/ 2245917 w 2510567"/>
              <a:gd name="connsiteY17" fmla="*/ 3451252 h 6874329"/>
              <a:gd name="connsiteX18" fmla="*/ 2253355 w 2510567"/>
              <a:gd name="connsiteY18" fmla="*/ 3467016 h 6874329"/>
              <a:gd name="connsiteX19" fmla="*/ 2252090 w 2510567"/>
              <a:gd name="connsiteY19" fmla="*/ 3512702 h 6874329"/>
              <a:gd name="connsiteX20" fmla="*/ 2254441 w 2510567"/>
              <a:gd name="connsiteY20" fmla="*/ 3583312 h 6874329"/>
              <a:gd name="connsiteX21" fmla="*/ 2258418 w 2510567"/>
              <a:gd name="connsiteY21" fmla="*/ 3640478 h 6874329"/>
              <a:gd name="connsiteX22" fmla="*/ 2266543 w 2510567"/>
              <a:gd name="connsiteY22" fmla="*/ 3661583 h 6874329"/>
              <a:gd name="connsiteX23" fmla="*/ 2270576 w 2510567"/>
              <a:gd name="connsiteY23" fmla="*/ 3669500 h 6874329"/>
              <a:gd name="connsiteX24" fmla="*/ 2409243 w 2510567"/>
              <a:gd name="connsiteY24" fmla="*/ 6286500 h 6874329"/>
              <a:gd name="connsiteX25" fmla="*/ 2413170 w 2510567"/>
              <a:gd name="connsiteY25" fmla="*/ 6299320 h 6874329"/>
              <a:gd name="connsiteX26" fmla="*/ 2410867 w 2510567"/>
              <a:gd name="connsiteY26" fmla="*/ 6334418 h 6874329"/>
              <a:gd name="connsiteX27" fmla="*/ 2445950 w 2510567"/>
              <a:gd name="connsiteY27" fmla="*/ 6410416 h 6874329"/>
              <a:gd name="connsiteX28" fmla="*/ 2485138 w 2510567"/>
              <a:gd name="connsiteY28" fmla="*/ 6506045 h 6874329"/>
              <a:gd name="connsiteX29" fmla="*/ 2479997 w 2510567"/>
              <a:gd name="connsiteY29" fmla="*/ 6585942 h 6874329"/>
              <a:gd name="connsiteX30" fmla="*/ 2484338 w 2510567"/>
              <a:gd name="connsiteY30" fmla="*/ 6625517 h 6874329"/>
              <a:gd name="connsiteX31" fmla="*/ 2474470 w 2510567"/>
              <a:gd name="connsiteY31" fmla="*/ 6716860 h 6874329"/>
              <a:gd name="connsiteX32" fmla="*/ 2502507 w 2510567"/>
              <a:gd name="connsiteY32" fmla="*/ 6819419 h 6874329"/>
              <a:gd name="connsiteX33" fmla="*/ 2505754 w 2510567"/>
              <a:gd name="connsiteY33" fmla="*/ 6846764 h 6874329"/>
              <a:gd name="connsiteX34" fmla="*/ 2510567 w 2510567"/>
              <a:gd name="connsiteY34" fmla="*/ 6874329 h 6874329"/>
              <a:gd name="connsiteX35" fmla="*/ 0 w 2510567"/>
              <a:gd name="connsiteY35" fmla="*/ 6858000 h 6874329"/>
              <a:gd name="connsiteX36" fmla="*/ 0 w 2510567"/>
              <a:gd name="connsiteY36" fmla="*/ 0 h 6874329"/>
              <a:gd name="connsiteX0" fmla="*/ 0 w 2695189"/>
              <a:gd name="connsiteY0" fmla="*/ 0 h 6874329"/>
              <a:gd name="connsiteX1" fmla="*/ 1954764 w 2695189"/>
              <a:gd name="connsiteY1" fmla="*/ 2 h 6874329"/>
              <a:gd name="connsiteX2" fmla="*/ 1957395 w 2695189"/>
              <a:gd name="connsiteY2" fmla="*/ 42878 h 6874329"/>
              <a:gd name="connsiteX3" fmla="*/ 1946682 w 2695189"/>
              <a:gd name="connsiteY3" fmla="*/ 88399 h 6874329"/>
              <a:gd name="connsiteX4" fmla="*/ 1942627 w 2695189"/>
              <a:gd name="connsiteY4" fmla="*/ 220058 h 6874329"/>
              <a:gd name="connsiteX5" fmla="*/ 1928736 w 2695189"/>
              <a:gd name="connsiteY5" fmla="*/ 248814 h 6874329"/>
              <a:gd name="connsiteX6" fmla="*/ 1921659 w 2695189"/>
              <a:gd name="connsiteY6" fmla="*/ 270478 h 6874329"/>
              <a:gd name="connsiteX7" fmla="*/ 1893043 w 2695189"/>
              <a:gd name="connsiteY7" fmla="*/ 432254 h 6874329"/>
              <a:gd name="connsiteX8" fmla="*/ 1887612 w 2695189"/>
              <a:gd name="connsiteY8" fmla="*/ 466474 h 6874329"/>
              <a:gd name="connsiteX9" fmla="*/ 1852528 w 2695189"/>
              <a:gd name="connsiteY9" fmla="*/ 562942 h 6874329"/>
              <a:gd name="connsiteX10" fmla="*/ 1850661 w 2695189"/>
              <a:gd name="connsiteY10" fmla="*/ 589537 h 6874329"/>
              <a:gd name="connsiteX11" fmla="*/ 1850964 w 2695189"/>
              <a:gd name="connsiteY11" fmla="*/ 615950 h 6874329"/>
              <a:gd name="connsiteX12" fmla="*/ 2239536 w 2695189"/>
              <a:gd name="connsiteY12" fmla="*/ 3380681 h 6874329"/>
              <a:gd name="connsiteX13" fmla="*/ 2231864 w 2695189"/>
              <a:gd name="connsiteY13" fmla="*/ 3412872 h 6874329"/>
              <a:gd name="connsiteX14" fmla="*/ 2235242 w 2695189"/>
              <a:gd name="connsiteY14" fmla="*/ 3435543 h 6874329"/>
              <a:gd name="connsiteX15" fmla="*/ 2237010 w 2695189"/>
              <a:gd name="connsiteY15" fmla="*/ 3438102 h 6874329"/>
              <a:gd name="connsiteX16" fmla="*/ 2238810 w 2695189"/>
              <a:gd name="connsiteY16" fmla="*/ 3448914 h 6874329"/>
              <a:gd name="connsiteX17" fmla="*/ 2245917 w 2695189"/>
              <a:gd name="connsiteY17" fmla="*/ 3451252 h 6874329"/>
              <a:gd name="connsiteX18" fmla="*/ 2253355 w 2695189"/>
              <a:gd name="connsiteY18" fmla="*/ 3467016 h 6874329"/>
              <a:gd name="connsiteX19" fmla="*/ 2252090 w 2695189"/>
              <a:gd name="connsiteY19" fmla="*/ 3512702 h 6874329"/>
              <a:gd name="connsiteX20" fmla="*/ 2254441 w 2695189"/>
              <a:gd name="connsiteY20" fmla="*/ 3583312 h 6874329"/>
              <a:gd name="connsiteX21" fmla="*/ 2258418 w 2695189"/>
              <a:gd name="connsiteY21" fmla="*/ 3640478 h 6874329"/>
              <a:gd name="connsiteX22" fmla="*/ 2266543 w 2695189"/>
              <a:gd name="connsiteY22" fmla="*/ 3661583 h 6874329"/>
              <a:gd name="connsiteX23" fmla="*/ 2270576 w 2695189"/>
              <a:gd name="connsiteY23" fmla="*/ 3669500 h 6874329"/>
              <a:gd name="connsiteX24" fmla="*/ 2409243 w 2695189"/>
              <a:gd name="connsiteY24" fmla="*/ 6286500 h 6874329"/>
              <a:gd name="connsiteX25" fmla="*/ 2413170 w 2695189"/>
              <a:gd name="connsiteY25" fmla="*/ 6299320 h 6874329"/>
              <a:gd name="connsiteX26" fmla="*/ 2410867 w 2695189"/>
              <a:gd name="connsiteY26" fmla="*/ 6334418 h 6874329"/>
              <a:gd name="connsiteX27" fmla="*/ 2445950 w 2695189"/>
              <a:gd name="connsiteY27" fmla="*/ 6410416 h 6874329"/>
              <a:gd name="connsiteX28" fmla="*/ 2485138 w 2695189"/>
              <a:gd name="connsiteY28" fmla="*/ 6506045 h 6874329"/>
              <a:gd name="connsiteX29" fmla="*/ 2479997 w 2695189"/>
              <a:gd name="connsiteY29" fmla="*/ 6585942 h 6874329"/>
              <a:gd name="connsiteX30" fmla="*/ 2484338 w 2695189"/>
              <a:gd name="connsiteY30" fmla="*/ 6625517 h 6874329"/>
              <a:gd name="connsiteX31" fmla="*/ 2474470 w 2695189"/>
              <a:gd name="connsiteY31" fmla="*/ 6716860 h 6874329"/>
              <a:gd name="connsiteX32" fmla="*/ 2502507 w 2695189"/>
              <a:gd name="connsiteY32" fmla="*/ 6819419 h 6874329"/>
              <a:gd name="connsiteX33" fmla="*/ 2510567 w 2695189"/>
              <a:gd name="connsiteY33" fmla="*/ 6874329 h 6874329"/>
              <a:gd name="connsiteX34" fmla="*/ 0 w 2695189"/>
              <a:gd name="connsiteY34" fmla="*/ 6858000 h 6874329"/>
              <a:gd name="connsiteX35" fmla="*/ 0 w 2695189"/>
              <a:gd name="connsiteY35" fmla="*/ 0 h 6874329"/>
              <a:gd name="connsiteX0" fmla="*/ 0 w 2693908"/>
              <a:gd name="connsiteY0" fmla="*/ 0 h 6874329"/>
              <a:gd name="connsiteX1" fmla="*/ 1954764 w 2693908"/>
              <a:gd name="connsiteY1" fmla="*/ 2 h 6874329"/>
              <a:gd name="connsiteX2" fmla="*/ 1957395 w 2693908"/>
              <a:gd name="connsiteY2" fmla="*/ 42878 h 6874329"/>
              <a:gd name="connsiteX3" fmla="*/ 1946682 w 2693908"/>
              <a:gd name="connsiteY3" fmla="*/ 88399 h 6874329"/>
              <a:gd name="connsiteX4" fmla="*/ 1942627 w 2693908"/>
              <a:gd name="connsiteY4" fmla="*/ 220058 h 6874329"/>
              <a:gd name="connsiteX5" fmla="*/ 1928736 w 2693908"/>
              <a:gd name="connsiteY5" fmla="*/ 248814 h 6874329"/>
              <a:gd name="connsiteX6" fmla="*/ 1921659 w 2693908"/>
              <a:gd name="connsiteY6" fmla="*/ 270478 h 6874329"/>
              <a:gd name="connsiteX7" fmla="*/ 1893043 w 2693908"/>
              <a:gd name="connsiteY7" fmla="*/ 432254 h 6874329"/>
              <a:gd name="connsiteX8" fmla="*/ 1887612 w 2693908"/>
              <a:gd name="connsiteY8" fmla="*/ 466474 h 6874329"/>
              <a:gd name="connsiteX9" fmla="*/ 1852528 w 2693908"/>
              <a:gd name="connsiteY9" fmla="*/ 562942 h 6874329"/>
              <a:gd name="connsiteX10" fmla="*/ 1850661 w 2693908"/>
              <a:gd name="connsiteY10" fmla="*/ 589537 h 6874329"/>
              <a:gd name="connsiteX11" fmla="*/ 1850964 w 2693908"/>
              <a:gd name="connsiteY11" fmla="*/ 615950 h 6874329"/>
              <a:gd name="connsiteX12" fmla="*/ 2239536 w 2693908"/>
              <a:gd name="connsiteY12" fmla="*/ 3380681 h 6874329"/>
              <a:gd name="connsiteX13" fmla="*/ 2231864 w 2693908"/>
              <a:gd name="connsiteY13" fmla="*/ 3412872 h 6874329"/>
              <a:gd name="connsiteX14" fmla="*/ 2235242 w 2693908"/>
              <a:gd name="connsiteY14" fmla="*/ 3435543 h 6874329"/>
              <a:gd name="connsiteX15" fmla="*/ 2237010 w 2693908"/>
              <a:gd name="connsiteY15" fmla="*/ 3438102 h 6874329"/>
              <a:gd name="connsiteX16" fmla="*/ 2238810 w 2693908"/>
              <a:gd name="connsiteY16" fmla="*/ 3448914 h 6874329"/>
              <a:gd name="connsiteX17" fmla="*/ 2245917 w 2693908"/>
              <a:gd name="connsiteY17" fmla="*/ 3451252 h 6874329"/>
              <a:gd name="connsiteX18" fmla="*/ 2253355 w 2693908"/>
              <a:gd name="connsiteY18" fmla="*/ 3467016 h 6874329"/>
              <a:gd name="connsiteX19" fmla="*/ 2252090 w 2693908"/>
              <a:gd name="connsiteY19" fmla="*/ 3512702 h 6874329"/>
              <a:gd name="connsiteX20" fmla="*/ 2254441 w 2693908"/>
              <a:gd name="connsiteY20" fmla="*/ 3583312 h 6874329"/>
              <a:gd name="connsiteX21" fmla="*/ 2258418 w 2693908"/>
              <a:gd name="connsiteY21" fmla="*/ 3640478 h 6874329"/>
              <a:gd name="connsiteX22" fmla="*/ 2266543 w 2693908"/>
              <a:gd name="connsiteY22" fmla="*/ 3661583 h 6874329"/>
              <a:gd name="connsiteX23" fmla="*/ 2270576 w 2693908"/>
              <a:gd name="connsiteY23" fmla="*/ 3669500 h 6874329"/>
              <a:gd name="connsiteX24" fmla="*/ 2409243 w 2693908"/>
              <a:gd name="connsiteY24" fmla="*/ 6286500 h 6874329"/>
              <a:gd name="connsiteX25" fmla="*/ 2413170 w 2693908"/>
              <a:gd name="connsiteY25" fmla="*/ 6299320 h 6874329"/>
              <a:gd name="connsiteX26" fmla="*/ 2410867 w 2693908"/>
              <a:gd name="connsiteY26" fmla="*/ 6334418 h 6874329"/>
              <a:gd name="connsiteX27" fmla="*/ 2445950 w 2693908"/>
              <a:gd name="connsiteY27" fmla="*/ 6410416 h 6874329"/>
              <a:gd name="connsiteX28" fmla="*/ 2485138 w 2693908"/>
              <a:gd name="connsiteY28" fmla="*/ 6506045 h 6874329"/>
              <a:gd name="connsiteX29" fmla="*/ 2479997 w 2693908"/>
              <a:gd name="connsiteY29" fmla="*/ 6585942 h 6874329"/>
              <a:gd name="connsiteX30" fmla="*/ 2484338 w 2693908"/>
              <a:gd name="connsiteY30" fmla="*/ 6625517 h 6874329"/>
              <a:gd name="connsiteX31" fmla="*/ 2474470 w 2693908"/>
              <a:gd name="connsiteY31" fmla="*/ 6716860 h 6874329"/>
              <a:gd name="connsiteX32" fmla="*/ 2497483 w 2693908"/>
              <a:gd name="connsiteY32" fmla="*/ 6784250 h 6874329"/>
              <a:gd name="connsiteX33" fmla="*/ 2510567 w 2693908"/>
              <a:gd name="connsiteY33" fmla="*/ 6874329 h 6874329"/>
              <a:gd name="connsiteX34" fmla="*/ 0 w 2693908"/>
              <a:gd name="connsiteY34" fmla="*/ 6858000 h 6874329"/>
              <a:gd name="connsiteX35" fmla="*/ 0 w 2693908"/>
              <a:gd name="connsiteY35"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239536 w 2517893"/>
              <a:gd name="connsiteY12" fmla="*/ 3380681 h 6874329"/>
              <a:gd name="connsiteX13" fmla="*/ 2231864 w 2517893"/>
              <a:gd name="connsiteY13" fmla="*/ 3412872 h 6874329"/>
              <a:gd name="connsiteX14" fmla="*/ 2235242 w 2517893"/>
              <a:gd name="connsiteY14" fmla="*/ 3435543 h 6874329"/>
              <a:gd name="connsiteX15" fmla="*/ 2237010 w 2517893"/>
              <a:gd name="connsiteY15" fmla="*/ 3438102 h 6874329"/>
              <a:gd name="connsiteX16" fmla="*/ 2238810 w 2517893"/>
              <a:gd name="connsiteY16" fmla="*/ 3448914 h 6874329"/>
              <a:gd name="connsiteX17" fmla="*/ 2245917 w 2517893"/>
              <a:gd name="connsiteY17" fmla="*/ 3451252 h 6874329"/>
              <a:gd name="connsiteX18" fmla="*/ 2253355 w 2517893"/>
              <a:gd name="connsiteY18" fmla="*/ 3467016 h 6874329"/>
              <a:gd name="connsiteX19" fmla="*/ 2252090 w 2517893"/>
              <a:gd name="connsiteY19" fmla="*/ 3512702 h 6874329"/>
              <a:gd name="connsiteX20" fmla="*/ 2254441 w 2517893"/>
              <a:gd name="connsiteY20" fmla="*/ 3583312 h 6874329"/>
              <a:gd name="connsiteX21" fmla="*/ 2258418 w 2517893"/>
              <a:gd name="connsiteY21" fmla="*/ 3640478 h 6874329"/>
              <a:gd name="connsiteX22" fmla="*/ 2266543 w 2517893"/>
              <a:gd name="connsiteY22" fmla="*/ 3661583 h 6874329"/>
              <a:gd name="connsiteX23" fmla="*/ 2270576 w 2517893"/>
              <a:gd name="connsiteY23" fmla="*/ 3669500 h 6874329"/>
              <a:gd name="connsiteX24" fmla="*/ 2409243 w 2517893"/>
              <a:gd name="connsiteY24" fmla="*/ 6286500 h 6874329"/>
              <a:gd name="connsiteX25" fmla="*/ 2413170 w 2517893"/>
              <a:gd name="connsiteY25" fmla="*/ 6299320 h 6874329"/>
              <a:gd name="connsiteX26" fmla="*/ 2410867 w 2517893"/>
              <a:gd name="connsiteY26" fmla="*/ 6334418 h 6874329"/>
              <a:gd name="connsiteX27" fmla="*/ 2445950 w 2517893"/>
              <a:gd name="connsiteY27" fmla="*/ 6410416 h 6874329"/>
              <a:gd name="connsiteX28" fmla="*/ 2485138 w 2517893"/>
              <a:gd name="connsiteY28" fmla="*/ 6506045 h 6874329"/>
              <a:gd name="connsiteX29" fmla="*/ 2479997 w 2517893"/>
              <a:gd name="connsiteY29" fmla="*/ 6585942 h 6874329"/>
              <a:gd name="connsiteX30" fmla="*/ 2484338 w 2517893"/>
              <a:gd name="connsiteY30" fmla="*/ 6625517 h 6874329"/>
              <a:gd name="connsiteX31" fmla="*/ 2474470 w 2517893"/>
              <a:gd name="connsiteY31" fmla="*/ 6716860 h 6874329"/>
              <a:gd name="connsiteX32" fmla="*/ 2497483 w 2517893"/>
              <a:gd name="connsiteY32" fmla="*/ 6784250 h 6874329"/>
              <a:gd name="connsiteX33" fmla="*/ 2510567 w 2517893"/>
              <a:gd name="connsiteY33" fmla="*/ 6874329 h 6874329"/>
              <a:gd name="connsiteX34" fmla="*/ 0 w 2517893"/>
              <a:gd name="connsiteY34" fmla="*/ 6858000 h 6874329"/>
              <a:gd name="connsiteX35" fmla="*/ 0 w 2517893"/>
              <a:gd name="connsiteY35"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239536 w 2517893"/>
              <a:gd name="connsiteY12" fmla="*/ 3380681 h 6874329"/>
              <a:gd name="connsiteX13" fmla="*/ 2231864 w 2517893"/>
              <a:gd name="connsiteY13" fmla="*/ 3412872 h 6874329"/>
              <a:gd name="connsiteX14" fmla="*/ 2235242 w 2517893"/>
              <a:gd name="connsiteY14" fmla="*/ 3435543 h 6874329"/>
              <a:gd name="connsiteX15" fmla="*/ 2237010 w 2517893"/>
              <a:gd name="connsiteY15" fmla="*/ 3438102 h 6874329"/>
              <a:gd name="connsiteX16" fmla="*/ 2238810 w 2517893"/>
              <a:gd name="connsiteY16" fmla="*/ 3448914 h 6874329"/>
              <a:gd name="connsiteX17" fmla="*/ 2245917 w 2517893"/>
              <a:gd name="connsiteY17" fmla="*/ 3451252 h 6874329"/>
              <a:gd name="connsiteX18" fmla="*/ 2252090 w 2517893"/>
              <a:gd name="connsiteY18" fmla="*/ 3512702 h 6874329"/>
              <a:gd name="connsiteX19" fmla="*/ 2254441 w 2517893"/>
              <a:gd name="connsiteY19" fmla="*/ 3583312 h 6874329"/>
              <a:gd name="connsiteX20" fmla="*/ 2258418 w 2517893"/>
              <a:gd name="connsiteY20" fmla="*/ 3640478 h 6874329"/>
              <a:gd name="connsiteX21" fmla="*/ 2266543 w 2517893"/>
              <a:gd name="connsiteY21" fmla="*/ 3661583 h 6874329"/>
              <a:gd name="connsiteX22" fmla="*/ 2270576 w 2517893"/>
              <a:gd name="connsiteY22" fmla="*/ 3669500 h 6874329"/>
              <a:gd name="connsiteX23" fmla="*/ 2409243 w 2517893"/>
              <a:gd name="connsiteY23" fmla="*/ 6286500 h 6874329"/>
              <a:gd name="connsiteX24" fmla="*/ 2413170 w 2517893"/>
              <a:gd name="connsiteY24" fmla="*/ 6299320 h 6874329"/>
              <a:gd name="connsiteX25" fmla="*/ 2410867 w 2517893"/>
              <a:gd name="connsiteY25" fmla="*/ 6334418 h 6874329"/>
              <a:gd name="connsiteX26" fmla="*/ 2445950 w 2517893"/>
              <a:gd name="connsiteY26" fmla="*/ 6410416 h 6874329"/>
              <a:gd name="connsiteX27" fmla="*/ 2485138 w 2517893"/>
              <a:gd name="connsiteY27" fmla="*/ 6506045 h 6874329"/>
              <a:gd name="connsiteX28" fmla="*/ 2479997 w 2517893"/>
              <a:gd name="connsiteY28" fmla="*/ 6585942 h 6874329"/>
              <a:gd name="connsiteX29" fmla="*/ 2484338 w 2517893"/>
              <a:gd name="connsiteY29" fmla="*/ 6625517 h 6874329"/>
              <a:gd name="connsiteX30" fmla="*/ 2474470 w 2517893"/>
              <a:gd name="connsiteY30" fmla="*/ 6716860 h 6874329"/>
              <a:gd name="connsiteX31" fmla="*/ 2497483 w 2517893"/>
              <a:gd name="connsiteY31" fmla="*/ 6784250 h 6874329"/>
              <a:gd name="connsiteX32" fmla="*/ 2510567 w 2517893"/>
              <a:gd name="connsiteY32" fmla="*/ 6874329 h 6874329"/>
              <a:gd name="connsiteX33" fmla="*/ 0 w 2517893"/>
              <a:gd name="connsiteY33" fmla="*/ 6858000 h 6874329"/>
              <a:gd name="connsiteX34" fmla="*/ 0 w 2517893"/>
              <a:gd name="connsiteY34"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239536 w 2517893"/>
              <a:gd name="connsiteY12" fmla="*/ 3380681 h 6874329"/>
              <a:gd name="connsiteX13" fmla="*/ 2231864 w 2517893"/>
              <a:gd name="connsiteY13" fmla="*/ 3412872 h 6874329"/>
              <a:gd name="connsiteX14" fmla="*/ 2235242 w 2517893"/>
              <a:gd name="connsiteY14" fmla="*/ 3435543 h 6874329"/>
              <a:gd name="connsiteX15" fmla="*/ 2237010 w 2517893"/>
              <a:gd name="connsiteY15" fmla="*/ 3438102 h 6874329"/>
              <a:gd name="connsiteX16" fmla="*/ 2238810 w 2517893"/>
              <a:gd name="connsiteY16" fmla="*/ 3448914 h 6874329"/>
              <a:gd name="connsiteX17" fmla="*/ 2252090 w 2517893"/>
              <a:gd name="connsiteY17" fmla="*/ 3512702 h 6874329"/>
              <a:gd name="connsiteX18" fmla="*/ 2254441 w 2517893"/>
              <a:gd name="connsiteY18" fmla="*/ 3583312 h 6874329"/>
              <a:gd name="connsiteX19" fmla="*/ 2258418 w 2517893"/>
              <a:gd name="connsiteY19" fmla="*/ 3640478 h 6874329"/>
              <a:gd name="connsiteX20" fmla="*/ 2266543 w 2517893"/>
              <a:gd name="connsiteY20" fmla="*/ 3661583 h 6874329"/>
              <a:gd name="connsiteX21" fmla="*/ 2270576 w 2517893"/>
              <a:gd name="connsiteY21" fmla="*/ 3669500 h 6874329"/>
              <a:gd name="connsiteX22" fmla="*/ 2409243 w 2517893"/>
              <a:gd name="connsiteY22" fmla="*/ 6286500 h 6874329"/>
              <a:gd name="connsiteX23" fmla="*/ 2413170 w 2517893"/>
              <a:gd name="connsiteY23" fmla="*/ 6299320 h 6874329"/>
              <a:gd name="connsiteX24" fmla="*/ 2410867 w 2517893"/>
              <a:gd name="connsiteY24" fmla="*/ 6334418 h 6874329"/>
              <a:gd name="connsiteX25" fmla="*/ 2445950 w 2517893"/>
              <a:gd name="connsiteY25" fmla="*/ 6410416 h 6874329"/>
              <a:gd name="connsiteX26" fmla="*/ 2485138 w 2517893"/>
              <a:gd name="connsiteY26" fmla="*/ 6506045 h 6874329"/>
              <a:gd name="connsiteX27" fmla="*/ 2479997 w 2517893"/>
              <a:gd name="connsiteY27" fmla="*/ 6585942 h 6874329"/>
              <a:gd name="connsiteX28" fmla="*/ 2484338 w 2517893"/>
              <a:gd name="connsiteY28" fmla="*/ 6625517 h 6874329"/>
              <a:gd name="connsiteX29" fmla="*/ 2474470 w 2517893"/>
              <a:gd name="connsiteY29" fmla="*/ 6716860 h 6874329"/>
              <a:gd name="connsiteX30" fmla="*/ 2497483 w 2517893"/>
              <a:gd name="connsiteY30" fmla="*/ 6784250 h 6874329"/>
              <a:gd name="connsiteX31" fmla="*/ 2510567 w 2517893"/>
              <a:gd name="connsiteY31" fmla="*/ 6874329 h 6874329"/>
              <a:gd name="connsiteX32" fmla="*/ 0 w 2517893"/>
              <a:gd name="connsiteY32" fmla="*/ 6858000 h 6874329"/>
              <a:gd name="connsiteX33" fmla="*/ 0 w 2517893"/>
              <a:gd name="connsiteY33"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239536 w 2517893"/>
              <a:gd name="connsiteY12" fmla="*/ 3380681 h 6874329"/>
              <a:gd name="connsiteX13" fmla="*/ 2231864 w 2517893"/>
              <a:gd name="connsiteY13" fmla="*/ 3412872 h 6874329"/>
              <a:gd name="connsiteX14" fmla="*/ 2235242 w 2517893"/>
              <a:gd name="connsiteY14" fmla="*/ 3435543 h 6874329"/>
              <a:gd name="connsiteX15" fmla="*/ 2237010 w 2517893"/>
              <a:gd name="connsiteY15" fmla="*/ 3438102 h 6874329"/>
              <a:gd name="connsiteX16" fmla="*/ 2252090 w 2517893"/>
              <a:gd name="connsiteY16" fmla="*/ 3512702 h 6874329"/>
              <a:gd name="connsiteX17" fmla="*/ 2254441 w 2517893"/>
              <a:gd name="connsiteY17" fmla="*/ 3583312 h 6874329"/>
              <a:gd name="connsiteX18" fmla="*/ 2258418 w 2517893"/>
              <a:gd name="connsiteY18" fmla="*/ 3640478 h 6874329"/>
              <a:gd name="connsiteX19" fmla="*/ 2266543 w 2517893"/>
              <a:gd name="connsiteY19" fmla="*/ 3661583 h 6874329"/>
              <a:gd name="connsiteX20" fmla="*/ 2270576 w 2517893"/>
              <a:gd name="connsiteY20" fmla="*/ 3669500 h 6874329"/>
              <a:gd name="connsiteX21" fmla="*/ 2409243 w 2517893"/>
              <a:gd name="connsiteY21" fmla="*/ 6286500 h 6874329"/>
              <a:gd name="connsiteX22" fmla="*/ 2413170 w 2517893"/>
              <a:gd name="connsiteY22" fmla="*/ 6299320 h 6874329"/>
              <a:gd name="connsiteX23" fmla="*/ 2410867 w 2517893"/>
              <a:gd name="connsiteY23" fmla="*/ 6334418 h 6874329"/>
              <a:gd name="connsiteX24" fmla="*/ 2445950 w 2517893"/>
              <a:gd name="connsiteY24" fmla="*/ 6410416 h 6874329"/>
              <a:gd name="connsiteX25" fmla="*/ 2485138 w 2517893"/>
              <a:gd name="connsiteY25" fmla="*/ 6506045 h 6874329"/>
              <a:gd name="connsiteX26" fmla="*/ 2479997 w 2517893"/>
              <a:gd name="connsiteY26" fmla="*/ 6585942 h 6874329"/>
              <a:gd name="connsiteX27" fmla="*/ 2484338 w 2517893"/>
              <a:gd name="connsiteY27" fmla="*/ 6625517 h 6874329"/>
              <a:gd name="connsiteX28" fmla="*/ 2474470 w 2517893"/>
              <a:gd name="connsiteY28" fmla="*/ 6716860 h 6874329"/>
              <a:gd name="connsiteX29" fmla="*/ 2497483 w 2517893"/>
              <a:gd name="connsiteY29" fmla="*/ 6784250 h 6874329"/>
              <a:gd name="connsiteX30" fmla="*/ 2510567 w 2517893"/>
              <a:gd name="connsiteY30" fmla="*/ 6874329 h 6874329"/>
              <a:gd name="connsiteX31" fmla="*/ 0 w 2517893"/>
              <a:gd name="connsiteY31" fmla="*/ 6858000 h 6874329"/>
              <a:gd name="connsiteX32" fmla="*/ 0 w 2517893"/>
              <a:gd name="connsiteY32"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239536 w 2517893"/>
              <a:gd name="connsiteY12" fmla="*/ 3380681 h 6874329"/>
              <a:gd name="connsiteX13" fmla="*/ 2231864 w 2517893"/>
              <a:gd name="connsiteY13" fmla="*/ 3412872 h 6874329"/>
              <a:gd name="connsiteX14" fmla="*/ 2235242 w 2517893"/>
              <a:gd name="connsiteY14" fmla="*/ 3435543 h 6874329"/>
              <a:gd name="connsiteX15" fmla="*/ 2237010 w 2517893"/>
              <a:gd name="connsiteY15" fmla="*/ 3438102 h 6874329"/>
              <a:gd name="connsiteX16" fmla="*/ 2252090 w 2517893"/>
              <a:gd name="connsiteY16" fmla="*/ 3512702 h 6874329"/>
              <a:gd name="connsiteX17" fmla="*/ 2254441 w 2517893"/>
              <a:gd name="connsiteY17" fmla="*/ 3583312 h 6874329"/>
              <a:gd name="connsiteX18" fmla="*/ 2258418 w 2517893"/>
              <a:gd name="connsiteY18" fmla="*/ 3640478 h 6874329"/>
              <a:gd name="connsiteX19" fmla="*/ 2266543 w 2517893"/>
              <a:gd name="connsiteY19" fmla="*/ 3661583 h 6874329"/>
              <a:gd name="connsiteX20" fmla="*/ 2409243 w 2517893"/>
              <a:gd name="connsiteY20" fmla="*/ 6286500 h 6874329"/>
              <a:gd name="connsiteX21" fmla="*/ 2413170 w 2517893"/>
              <a:gd name="connsiteY21" fmla="*/ 6299320 h 6874329"/>
              <a:gd name="connsiteX22" fmla="*/ 2410867 w 2517893"/>
              <a:gd name="connsiteY22" fmla="*/ 6334418 h 6874329"/>
              <a:gd name="connsiteX23" fmla="*/ 2445950 w 2517893"/>
              <a:gd name="connsiteY23" fmla="*/ 6410416 h 6874329"/>
              <a:gd name="connsiteX24" fmla="*/ 2485138 w 2517893"/>
              <a:gd name="connsiteY24" fmla="*/ 6506045 h 6874329"/>
              <a:gd name="connsiteX25" fmla="*/ 2479997 w 2517893"/>
              <a:gd name="connsiteY25" fmla="*/ 6585942 h 6874329"/>
              <a:gd name="connsiteX26" fmla="*/ 2484338 w 2517893"/>
              <a:gd name="connsiteY26" fmla="*/ 6625517 h 6874329"/>
              <a:gd name="connsiteX27" fmla="*/ 2474470 w 2517893"/>
              <a:gd name="connsiteY27" fmla="*/ 6716860 h 6874329"/>
              <a:gd name="connsiteX28" fmla="*/ 2497483 w 2517893"/>
              <a:gd name="connsiteY28" fmla="*/ 6784250 h 6874329"/>
              <a:gd name="connsiteX29" fmla="*/ 2510567 w 2517893"/>
              <a:gd name="connsiteY29" fmla="*/ 6874329 h 6874329"/>
              <a:gd name="connsiteX30" fmla="*/ 0 w 2517893"/>
              <a:gd name="connsiteY30" fmla="*/ 6858000 h 6874329"/>
              <a:gd name="connsiteX31" fmla="*/ 0 w 2517893"/>
              <a:gd name="connsiteY31"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239536 w 2517893"/>
              <a:gd name="connsiteY12" fmla="*/ 3380681 h 6874329"/>
              <a:gd name="connsiteX13" fmla="*/ 2231864 w 2517893"/>
              <a:gd name="connsiteY13" fmla="*/ 3412872 h 6874329"/>
              <a:gd name="connsiteX14" fmla="*/ 2235242 w 2517893"/>
              <a:gd name="connsiteY14" fmla="*/ 3435543 h 6874329"/>
              <a:gd name="connsiteX15" fmla="*/ 2252090 w 2517893"/>
              <a:gd name="connsiteY15" fmla="*/ 3512702 h 6874329"/>
              <a:gd name="connsiteX16" fmla="*/ 2254441 w 2517893"/>
              <a:gd name="connsiteY16" fmla="*/ 3583312 h 6874329"/>
              <a:gd name="connsiteX17" fmla="*/ 2258418 w 2517893"/>
              <a:gd name="connsiteY17" fmla="*/ 3640478 h 6874329"/>
              <a:gd name="connsiteX18" fmla="*/ 2266543 w 2517893"/>
              <a:gd name="connsiteY18" fmla="*/ 3661583 h 6874329"/>
              <a:gd name="connsiteX19" fmla="*/ 2409243 w 2517893"/>
              <a:gd name="connsiteY19" fmla="*/ 6286500 h 6874329"/>
              <a:gd name="connsiteX20" fmla="*/ 2413170 w 2517893"/>
              <a:gd name="connsiteY20" fmla="*/ 6299320 h 6874329"/>
              <a:gd name="connsiteX21" fmla="*/ 2410867 w 2517893"/>
              <a:gd name="connsiteY21" fmla="*/ 6334418 h 6874329"/>
              <a:gd name="connsiteX22" fmla="*/ 2445950 w 2517893"/>
              <a:gd name="connsiteY22" fmla="*/ 6410416 h 6874329"/>
              <a:gd name="connsiteX23" fmla="*/ 2485138 w 2517893"/>
              <a:gd name="connsiteY23" fmla="*/ 6506045 h 6874329"/>
              <a:gd name="connsiteX24" fmla="*/ 2479997 w 2517893"/>
              <a:gd name="connsiteY24" fmla="*/ 6585942 h 6874329"/>
              <a:gd name="connsiteX25" fmla="*/ 2484338 w 2517893"/>
              <a:gd name="connsiteY25" fmla="*/ 6625517 h 6874329"/>
              <a:gd name="connsiteX26" fmla="*/ 2474470 w 2517893"/>
              <a:gd name="connsiteY26" fmla="*/ 6716860 h 6874329"/>
              <a:gd name="connsiteX27" fmla="*/ 2497483 w 2517893"/>
              <a:gd name="connsiteY27" fmla="*/ 6784250 h 6874329"/>
              <a:gd name="connsiteX28" fmla="*/ 2510567 w 2517893"/>
              <a:gd name="connsiteY28" fmla="*/ 6874329 h 6874329"/>
              <a:gd name="connsiteX29" fmla="*/ 0 w 2517893"/>
              <a:gd name="connsiteY29" fmla="*/ 6858000 h 6874329"/>
              <a:gd name="connsiteX30" fmla="*/ 0 w 2517893"/>
              <a:gd name="connsiteY30"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199342 w 2517893"/>
              <a:gd name="connsiteY12" fmla="*/ 3305319 h 6874329"/>
              <a:gd name="connsiteX13" fmla="*/ 2231864 w 2517893"/>
              <a:gd name="connsiteY13" fmla="*/ 3412872 h 6874329"/>
              <a:gd name="connsiteX14" fmla="*/ 2235242 w 2517893"/>
              <a:gd name="connsiteY14" fmla="*/ 3435543 h 6874329"/>
              <a:gd name="connsiteX15" fmla="*/ 2252090 w 2517893"/>
              <a:gd name="connsiteY15" fmla="*/ 3512702 h 6874329"/>
              <a:gd name="connsiteX16" fmla="*/ 2254441 w 2517893"/>
              <a:gd name="connsiteY16" fmla="*/ 3583312 h 6874329"/>
              <a:gd name="connsiteX17" fmla="*/ 2258418 w 2517893"/>
              <a:gd name="connsiteY17" fmla="*/ 3640478 h 6874329"/>
              <a:gd name="connsiteX18" fmla="*/ 2266543 w 2517893"/>
              <a:gd name="connsiteY18" fmla="*/ 3661583 h 6874329"/>
              <a:gd name="connsiteX19" fmla="*/ 2409243 w 2517893"/>
              <a:gd name="connsiteY19" fmla="*/ 6286500 h 6874329"/>
              <a:gd name="connsiteX20" fmla="*/ 2413170 w 2517893"/>
              <a:gd name="connsiteY20" fmla="*/ 6299320 h 6874329"/>
              <a:gd name="connsiteX21" fmla="*/ 2410867 w 2517893"/>
              <a:gd name="connsiteY21" fmla="*/ 6334418 h 6874329"/>
              <a:gd name="connsiteX22" fmla="*/ 2445950 w 2517893"/>
              <a:gd name="connsiteY22" fmla="*/ 6410416 h 6874329"/>
              <a:gd name="connsiteX23" fmla="*/ 2485138 w 2517893"/>
              <a:gd name="connsiteY23" fmla="*/ 6506045 h 6874329"/>
              <a:gd name="connsiteX24" fmla="*/ 2479997 w 2517893"/>
              <a:gd name="connsiteY24" fmla="*/ 6585942 h 6874329"/>
              <a:gd name="connsiteX25" fmla="*/ 2484338 w 2517893"/>
              <a:gd name="connsiteY25" fmla="*/ 6625517 h 6874329"/>
              <a:gd name="connsiteX26" fmla="*/ 2474470 w 2517893"/>
              <a:gd name="connsiteY26" fmla="*/ 6716860 h 6874329"/>
              <a:gd name="connsiteX27" fmla="*/ 2497483 w 2517893"/>
              <a:gd name="connsiteY27" fmla="*/ 6784250 h 6874329"/>
              <a:gd name="connsiteX28" fmla="*/ 2510567 w 2517893"/>
              <a:gd name="connsiteY28" fmla="*/ 6874329 h 6874329"/>
              <a:gd name="connsiteX29" fmla="*/ 0 w 2517893"/>
              <a:gd name="connsiteY29" fmla="*/ 6858000 h 6874329"/>
              <a:gd name="connsiteX30" fmla="*/ 0 w 2517893"/>
              <a:gd name="connsiteY30" fmla="*/ 0 h 6874329"/>
              <a:gd name="connsiteX0" fmla="*/ 0 w 2517893"/>
              <a:gd name="connsiteY0" fmla="*/ 0 h 6874329"/>
              <a:gd name="connsiteX1" fmla="*/ 1954764 w 2517893"/>
              <a:gd name="connsiteY1" fmla="*/ 2 h 6874329"/>
              <a:gd name="connsiteX2" fmla="*/ 1957395 w 2517893"/>
              <a:gd name="connsiteY2" fmla="*/ 42878 h 6874329"/>
              <a:gd name="connsiteX3" fmla="*/ 1946682 w 2517893"/>
              <a:gd name="connsiteY3" fmla="*/ 88399 h 6874329"/>
              <a:gd name="connsiteX4" fmla="*/ 1942627 w 2517893"/>
              <a:gd name="connsiteY4" fmla="*/ 220058 h 6874329"/>
              <a:gd name="connsiteX5" fmla="*/ 1928736 w 2517893"/>
              <a:gd name="connsiteY5" fmla="*/ 248814 h 6874329"/>
              <a:gd name="connsiteX6" fmla="*/ 1921659 w 2517893"/>
              <a:gd name="connsiteY6" fmla="*/ 270478 h 6874329"/>
              <a:gd name="connsiteX7" fmla="*/ 1893043 w 2517893"/>
              <a:gd name="connsiteY7" fmla="*/ 432254 h 6874329"/>
              <a:gd name="connsiteX8" fmla="*/ 1887612 w 2517893"/>
              <a:gd name="connsiteY8" fmla="*/ 466474 h 6874329"/>
              <a:gd name="connsiteX9" fmla="*/ 1852528 w 2517893"/>
              <a:gd name="connsiteY9" fmla="*/ 562942 h 6874329"/>
              <a:gd name="connsiteX10" fmla="*/ 1850661 w 2517893"/>
              <a:gd name="connsiteY10" fmla="*/ 589537 h 6874329"/>
              <a:gd name="connsiteX11" fmla="*/ 1850964 w 2517893"/>
              <a:gd name="connsiteY11" fmla="*/ 615950 h 6874329"/>
              <a:gd name="connsiteX12" fmla="*/ 2199342 w 2517893"/>
              <a:gd name="connsiteY12" fmla="*/ 3305319 h 6874329"/>
              <a:gd name="connsiteX13" fmla="*/ 2231864 w 2517893"/>
              <a:gd name="connsiteY13" fmla="*/ 3412872 h 6874329"/>
              <a:gd name="connsiteX14" fmla="*/ 2230217 w 2517893"/>
              <a:gd name="connsiteY14" fmla="*/ 3445591 h 6874329"/>
              <a:gd name="connsiteX15" fmla="*/ 2252090 w 2517893"/>
              <a:gd name="connsiteY15" fmla="*/ 3512702 h 6874329"/>
              <a:gd name="connsiteX16" fmla="*/ 2254441 w 2517893"/>
              <a:gd name="connsiteY16" fmla="*/ 3583312 h 6874329"/>
              <a:gd name="connsiteX17" fmla="*/ 2258418 w 2517893"/>
              <a:gd name="connsiteY17" fmla="*/ 3640478 h 6874329"/>
              <a:gd name="connsiteX18" fmla="*/ 2266543 w 2517893"/>
              <a:gd name="connsiteY18" fmla="*/ 3661583 h 6874329"/>
              <a:gd name="connsiteX19" fmla="*/ 2409243 w 2517893"/>
              <a:gd name="connsiteY19" fmla="*/ 6286500 h 6874329"/>
              <a:gd name="connsiteX20" fmla="*/ 2413170 w 2517893"/>
              <a:gd name="connsiteY20" fmla="*/ 6299320 h 6874329"/>
              <a:gd name="connsiteX21" fmla="*/ 2410867 w 2517893"/>
              <a:gd name="connsiteY21" fmla="*/ 6334418 h 6874329"/>
              <a:gd name="connsiteX22" fmla="*/ 2445950 w 2517893"/>
              <a:gd name="connsiteY22" fmla="*/ 6410416 h 6874329"/>
              <a:gd name="connsiteX23" fmla="*/ 2485138 w 2517893"/>
              <a:gd name="connsiteY23" fmla="*/ 6506045 h 6874329"/>
              <a:gd name="connsiteX24" fmla="*/ 2479997 w 2517893"/>
              <a:gd name="connsiteY24" fmla="*/ 6585942 h 6874329"/>
              <a:gd name="connsiteX25" fmla="*/ 2484338 w 2517893"/>
              <a:gd name="connsiteY25" fmla="*/ 6625517 h 6874329"/>
              <a:gd name="connsiteX26" fmla="*/ 2474470 w 2517893"/>
              <a:gd name="connsiteY26" fmla="*/ 6716860 h 6874329"/>
              <a:gd name="connsiteX27" fmla="*/ 2497483 w 2517893"/>
              <a:gd name="connsiteY27" fmla="*/ 6784250 h 6874329"/>
              <a:gd name="connsiteX28" fmla="*/ 2510567 w 2517893"/>
              <a:gd name="connsiteY28" fmla="*/ 6874329 h 6874329"/>
              <a:gd name="connsiteX29" fmla="*/ 0 w 2517893"/>
              <a:gd name="connsiteY29" fmla="*/ 6858000 h 6874329"/>
              <a:gd name="connsiteX30" fmla="*/ 0 w 2517893"/>
              <a:gd name="connsiteY30" fmla="*/ 0 h 687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17893" h="6874329">
                <a:moveTo>
                  <a:pt x="0" y="0"/>
                </a:moveTo>
                <a:lnTo>
                  <a:pt x="1954764" y="2"/>
                </a:lnTo>
                <a:lnTo>
                  <a:pt x="1957395" y="42878"/>
                </a:lnTo>
                <a:cubicBezTo>
                  <a:pt x="1959383" y="61970"/>
                  <a:pt x="1947646" y="69278"/>
                  <a:pt x="1946682" y="88399"/>
                </a:cubicBezTo>
                <a:cubicBezTo>
                  <a:pt x="1943597" y="112372"/>
                  <a:pt x="1937521" y="188391"/>
                  <a:pt x="1942627" y="220058"/>
                </a:cubicBezTo>
                <a:cubicBezTo>
                  <a:pt x="1931289" y="227083"/>
                  <a:pt x="1947001" y="245114"/>
                  <a:pt x="1928736" y="248814"/>
                </a:cubicBezTo>
                <a:cubicBezTo>
                  <a:pt x="1928656" y="259311"/>
                  <a:pt x="1932361" y="265787"/>
                  <a:pt x="1921659" y="270478"/>
                </a:cubicBezTo>
                <a:cubicBezTo>
                  <a:pt x="1951697" y="301630"/>
                  <a:pt x="1871182" y="402384"/>
                  <a:pt x="1893043" y="432254"/>
                </a:cubicBezTo>
                <a:cubicBezTo>
                  <a:pt x="1888738" y="469184"/>
                  <a:pt x="1899991" y="437869"/>
                  <a:pt x="1887612" y="466474"/>
                </a:cubicBezTo>
                <a:cubicBezTo>
                  <a:pt x="1880778" y="483824"/>
                  <a:pt x="1876681" y="552973"/>
                  <a:pt x="1852528" y="562942"/>
                </a:cubicBezTo>
                <a:cubicBezTo>
                  <a:pt x="1868570" y="584589"/>
                  <a:pt x="1846902" y="568029"/>
                  <a:pt x="1850661" y="589537"/>
                </a:cubicBezTo>
                <a:lnTo>
                  <a:pt x="1850964" y="615950"/>
                </a:lnTo>
                <a:lnTo>
                  <a:pt x="2199342" y="3305319"/>
                </a:lnTo>
                <a:cubicBezTo>
                  <a:pt x="2171830" y="3299994"/>
                  <a:pt x="2262283" y="3407938"/>
                  <a:pt x="2231864" y="3412872"/>
                </a:cubicBezTo>
                <a:cubicBezTo>
                  <a:pt x="2234142" y="3418089"/>
                  <a:pt x="2226810" y="3440711"/>
                  <a:pt x="2230217" y="3445591"/>
                </a:cubicBezTo>
                <a:lnTo>
                  <a:pt x="2252090" y="3512702"/>
                </a:lnTo>
                <a:cubicBezTo>
                  <a:pt x="2237350" y="3538488"/>
                  <a:pt x="2274222" y="3551402"/>
                  <a:pt x="2254441" y="3583312"/>
                </a:cubicBezTo>
                <a:cubicBezTo>
                  <a:pt x="2249590" y="3595191"/>
                  <a:pt x="2249416" y="3632830"/>
                  <a:pt x="2258418" y="3640478"/>
                </a:cubicBezTo>
                <a:cubicBezTo>
                  <a:pt x="2260245" y="3648435"/>
                  <a:pt x="2256821" y="3657394"/>
                  <a:pt x="2266543" y="3661583"/>
                </a:cubicBezTo>
                <a:cubicBezTo>
                  <a:pt x="2291680" y="4102587"/>
                  <a:pt x="2384805" y="5846877"/>
                  <a:pt x="2409243" y="6286500"/>
                </a:cubicBezTo>
                <a:lnTo>
                  <a:pt x="2413170" y="6299320"/>
                </a:lnTo>
                <a:cubicBezTo>
                  <a:pt x="2416797" y="6311449"/>
                  <a:pt x="2418888" y="6323595"/>
                  <a:pt x="2410867" y="6334418"/>
                </a:cubicBezTo>
                <a:cubicBezTo>
                  <a:pt x="2421335" y="6344386"/>
                  <a:pt x="2428168" y="6395624"/>
                  <a:pt x="2445950" y="6410416"/>
                </a:cubicBezTo>
                <a:cubicBezTo>
                  <a:pt x="2466540" y="6421110"/>
                  <a:pt x="2486307" y="6466556"/>
                  <a:pt x="2485138" y="6506045"/>
                </a:cubicBezTo>
                <a:cubicBezTo>
                  <a:pt x="2463277" y="6535915"/>
                  <a:pt x="2493613" y="6549673"/>
                  <a:pt x="2479997" y="6585942"/>
                </a:cubicBezTo>
                <a:cubicBezTo>
                  <a:pt x="2490700" y="6590634"/>
                  <a:pt x="2484258" y="6615020"/>
                  <a:pt x="2484338" y="6625517"/>
                </a:cubicBezTo>
                <a:cubicBezTo>
                  <a:pt x="2502603" y="6629217"/>
                  <a:pt x="2472279" y="6690405"/>
                  <a:pt x="2474470" y="6716860"/>
                </a:cubicBezTo>
                <a:cubicBezTo>
                  <a:pt x="2476661" y="6743315"/>
                  <a:pt x="2493854" y="6737792"/>
                  <a:pt x="2497483" y="6784250"/>
                </a:cubicBezTo>
                <a:cubicBezTo>
                  <a:pt x="2503499" y="6810495"/>
                  <a:pt x="2530741" y="6862875"/>
                  <a:pt x="2510567" y="6874329"/>
                </a:cubicBezTo>
                <a:lnTo>
                  <a:pt x="0" y="6858000"/>
                </a:lnTo>
                <a:lnTo>
                  <a:pt x="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15F21F25-7BA9-4292-8DD8-0AE0DB82E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86" y="457200"/>
            <a:ext cx="3148610" cy="29107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Food and Agriculture Organization - Wikipedia">
            <a:extLst>
              <a:ext uri="{FF2B5EF4-FFF2-40B4-BE49-F238E27FC236}">
                <a16:creationId xmlns:a16="http://schemas.microsoft.com/office/drawing/2014/main" id="{ABF4AF41-EED5-FC46-B41E-C94C7416B07C}"/>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804491" y="592393"/>
            <a:ext cx="2605326" cy="2640376"/>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EE48CA04-B6DA-494E-A865-56744338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85" y="3539538"/>
            <a:ext cx="3148610" cy="29107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9CF17F5-A713-774C-8335-6909656D3EDB}"/>
              </a:ext>
            </a:extLst>
          </p:cNvPr>
          <p:cNvSpPr>
            <a:spLocks noGrp="1"/>
          </p:cNvSpPr>
          <p:nvPr>
            <p:ph sz="half" idx="1"/>
          </p:nvPr>
        </p:nvSpPr>
        <p:spPr>
          <a:xfrm>
            <a:off x="4217159" y="2147356"/>
            <a:ext cx="6864822" cy="4107021"/>
          </a:xfrm>
        </p:spPr>
        <p:txBody>
          <a:bodyPr vert="horz" lIns="91440" tIns="45720" rIns="91440" bIns="45720" rtlCol="0">
            <a:normAutofit/>
          </a:bodyPr>
          <a:lstStyle/>
          <a:p>
            <a:pPr marL="0" indent="0">
              <a:lnSpc>
                <a:spcPct val="100000"/>
              </a:lnSpc>
              <a:buNone/>
            </a:pPr>
            <a:r>
              <a:rPr lang="en-US" spc="50" dirty="0"/>
              <a:t>EFUF has always welcomed attendees from every part of the world.</a:t>
            </a:r>
          </a:p>
          <a:p>
            <a:pPr marL="0" indent="0">
              <a:lnSpc>
                <a:spcPct val="100000"/>
              </a:lnSpc>
              <a:buNone/>
            </a:pPr>
            <a:r>
              <a:rPr lang="en-US" spc="50" dirty="0"/>
              <a:t>We have been delighted to see, inspire and contribute under the leadership of UN FAO to the growth of urban forest forums across the world.  </a:t>
            </a:r>
          </a:p>
          <a:p>
            <a:pPr marL="0" indent="0">
              <a:lnSpc>
                <a:spcPct val="100000"/>
              </a:lnSpc>
              <a:buNone/>
            </a:pPr>
            <a:r>
              <a:rPr lang="en-US" spc="50" dirty="0"/>
              <a:t>EFUF was delighted that FAO decided to hold the first world Forum on Urban Forests in Europe in 2018.</a:t>
            </a:r>
          </a:p>
          <a:p>
            <a:pPr marL="0" indent="0">
              <a:lnSpc>
                <a:spcPct val="100000"/>
              </a:lnSpc>
              <a:buNone/>
            </a:pPr>
            <a:r>
              <a:rPr lang="en-US" spc="50" dirty="0"/>
              <a:t>The EFUF steering group wishes to assist global initiatives that support urban forestry as we believe that trees and forests in and around cities are essential to human health and well-being in this century.</a:t>
            </a:r>
          </a:p>
        </p:txBody>
      </p:sp>
      <p:pic>
        <p:nvPicPr>
          <p:cNvPr id="14340" name="Picture 4" descr="28 November to 1 December – The First Forum on URBAN Forests “Changing the  Nature of Cities” | ThinkNature">
            <a:extLst>
              <a:ext uri="{FF2B5EF4-FFF2-40B4-BE49-F238E27FC236}">
                <a16:creationId xmlns:a16="http://schemas.microsoft.com/office/drawing/2014/main" id="{E52C2AB3-4911-B549-85F1-B7703D512B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6531" y="4279607"/>
            <a:ext cx="2861249" cy="143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9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C9B43B-B682-9144-8949-397C98CE7D5D}"/>
              </a:ext>
            </a:extLst>
          </p:cNvPr>
          <p:cNvSpPr>
            <a:spLocks noGrp="1"/>
          </p:cNvSpPr>
          <p:nvPr>
            <p:ph type="title"/>
          </p:nvPr>
        </p:nvSpPr>
        <p:spPr>
          <a:xfrm>
            <a:off x="1050879" y="609600"/>
            <a:ext cx="5562706" cy="1426234"/>
          </a:xfrm>
        </p:spPr>
        <p:txBody>
          <a:bodyPr>
            <a:normAutofit/>
          </a:bodyPr>
          <a:lstStyle/>
          <a:p>
            <a:r>
              <a:rPr lang="en-US" dirty="0"/>
              <a:t>Research</a:t>
            </a:r>
          </a:p>
        </p:txBody>
      </p:sp>
      <p:sp>
        <p:nvSpPr>
          <p:cNvPr id="3" name="Content Placeholder 2">
            <a:extLst>
              <a:ext uri="{FF2B5EF4-FFF2-40B4-BE49-F238E27FC236}">
                <a16:creationId xmlns:a16="http://schemas.microsoft.com/office/drawing/2014/main" id="{A0C25B8A-20F6-F04E-A97D-843C5901EF16}"/>
              </a:ext>
            </a:extLst>
          </p:cNvPr>
          <p:cNvSpPr>
            <a:spLocks noGrp="1"/>
          </p:cNvSpPr>
          <p:nvPr>
            <p:ph idx="1"/>
          </p:nvPr>
        </p:nvSpPr>
        <p:spPr>
          <a:xfrm>
            <a:off x="1050879" y="2357567"/>
            <a:ext cx="5216426" cy="3896810"/>
          </a:xfrm>
        </p:spPr>
        <p:txBody>
          <a:bodyPr>
            <a:normAutofit lnSpcReduction="10000"/>
          </a:bodyPr>
          <a:lstStyle/>
          <a:p>
            <a:pPr marL="0" indent="0">
              <a:buNone/>
            </a:pPr>
            <a:r>
              <a:rPr lang="en-US" sz="2400" dirty="0"/>
              <a:t>EFUF provides a network for research activities.  The forum is active in the China-Europe CLEARING HOUSE project.</a:t>
            </a:r>
          </a:p>
          <a:p>
            <a:pPr marL="0" indent="0">
              <a:buNone/>
            </a:pPr>
            <a:r>
              <a:rPr lang="en-US" sz="2400" dirty="0"/>
              <a:t>This project is investigating the role of urban forests is a nature-based solution </a:t>
            </a:r>
            <a:r>
              <a:rPr lang="en-GB" sz="2400" dirty="0"/>
              <a:t>as a means to improve urban living in both Europe and China.</a:t>
            </a:r>
          </a:p>
          <a:p>
            <a:pPr marL="0" indent="0">
              <a:buNone/>
            </a:pPr>
            <a:r>
              <a:rPr lang="en-GB" sz="2400" dirty="0">
                <a:hlinkClick r:id="rId2"/>
              </a:rPr>
              <a:t>https://clearinghouseproject.eu/resources/</a:t>
            </a:r>
            <a:endParaRPr lang="en-GB" sz="2400" dirty="0"/>
          </a:p>
          <a:p>
            <a:pPr marL="0" indent="0">
              <a:buNone/>
            </a:pPr>
            <a:endParaRPr lang="en-GB" sz="2400" dirty="0"/>
          </a:p>
          <a:p>
            <a:pPr marL="0" indent="0">
              <a:buNone/>
            </a:pPr>
            <a:endParaRPr lang="en-US" dirty="0"/>
          </a:p>
        </p:txBody>
      </p:sp>
      <p:pic>
        <p:nvPicPr>
          <p:cNvPr id="5" name="Picture 4">
            <a:extLst>
              <a:ext uri="{FF2B5EF4-FFF2-40B4-BE49-F238E27FC236}">
                <a16:creationId xmlns:a16="http://schemas.microsoft.com/office/drawing/2014/main" id="{6D983322-F9D3-254D-A9DA-20FDB6F34036}"/>
              </a:ext>
            </a:extLst>
          </p:cNvPr>
          <p:cNvPicPr>
            <a:picLocks noChangeAspect="1"/>
          </p:cNvPicPr>
          <p:nvPr/>
        </p:nvPicPr>
        <p:blipFill>
          <a:blip r:embed="rId3"/>
          <a:stretch>
            <a:fillRect/>
          </a:stretch>
        </p:blipFill>
        <p:spPr>
          <a:xfrm>
            <a:off x="7253784" y="643965"/>
            <a:ext cx="3951737" cy="5585493"/>
          </a:xfrm>
          <a:prstGeom prst="rect">
            <a:avLst/>
          </a:prstGeom>
        </p:spPr>
      </p:pic>
    </p:spTree>
    <p:extLst>
      <p:ext uri="{BB962C8B-B14F-4D97-AF65-F5344CB8AC3E}">
        <p14:creationId xmlns:p14="http://schemas.microsoft.com/office/powerpoint/2010/main" val="213840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5" name="Freeform: Shape 72">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347767-3D8B-C345-8256-AD8431B608AE}"/>
              </a:ext>
            </a:extLst>
          </p:cNvPr>
          <p:cNvSpPr>
            <a:spLocks noGrp="1"/>
          </p:cNvSpPr>
          <p:nvPr>
            <p:ph type="title"/>
          </p:nvPr>
        </p:nvSpPr>
        <p:spPr>
          <a:xfrm>
            <a:off x="1050879" y="609600"/>
            <a:ext cx="5562706" cy="1426234"/>
          </a:xfrm>
        </p:spPr>
        <p:txBody>
          <a:bodyPr>
            <a:normAutofit/>
          </a:bodyPr>
          <a:lstStyle/>
          <a:p>
            <a:r>
              <a:rPr lang="en-US" dirty="0"/>
              <a:t>Coming soon</a:t>
            </a:r>
          </a:p>
        </p:txBody>
      </p:sp>
      <p:sp>
        <p:nvSpPr>
          <p:cNvPr id="3" name="Content Placeholder 2">
            <a:extLst>
              <a:ext uri="{FF2B5EF4-FFF2-40B4-BE49-F238E27FC236}">
                <a16:creationId xmlns:a16="http://schemas.microsoft.com/office/drawing/2014/main" id="{F0DBC3F2-B28D-EE48-8673-D7BD16F37AC3}"/>
              </a:ext>
            </a:extLst>
          </p:cNvPr>
          <p:cNvSpPr>
            <a:spLocks noGrp="1"/>
          </p:cNvSpPr>
          <p:nvPr>
            <p:ph idx="1"/>
          </p:nvPr>
        </p:nvSpPr>
        <p:spPr>
          <a:xfrm>
            <a:off x="1050879" y="2357567"/>
            <a:ext cx="5216426" cy="3896810"/>
          </a:xfrm>
        </p:spPr>
        <p:txBody>
          <a:bodyPr>
            <a:noAutofit/>
          </a:bodyPr>
          <a:lstStyle/>
          <a:p>
            <a:r>
              <a:rPr lang="en-US" sz="2800" dirty="0"/>
              <a:t>EFUF 2022, 17</a:t>
            </a:r>
            <a:r>
              <a:rPr lang="en-US" sz="2800" baseline="30000" dirty="0"/>
              <a:t>th</a:t>
            </a:r>
            <a:r>
              <a:rPr lang="en-US" sz="2800" dirty="0"/>
              <a:t> – 21</a:t>
            </a:r>
            <a:r>
              <a:rPr lang="en-US" sz="2800" baseline="30000" dirty="0"/>
              <a:t>st</a:t>
            </a:r>
            <a:r>
              <a:rPr lang="en-US" sz="2800" dirty="0"/>
              <a:t> May Belgrade, Serbia.  Booking open – you are welcome. </a:t>
            </a:r>
          </a:p>
          <a:p>
            <a:r>
              <a:rPr lang="en-US" sz="2800" dirty="0"/>
              <a:t>A new website</a:t>
            </a:r>
          </a:p>
          <a:p>
            <a:r>
              <a:rPr lang="en-US" sz="2800" dirty="0"/>
              <a:t>More Podcasts</a:t>
            </a:r>
          </a:p>
          <a:p>
            <a:r>
              <a:rPr lang="en-US" sz="2800" dirty="0"/>
              <a:t>Incorporation and membership</a:t>
            </a:r>
          </a:p>
        </p:txBody>
      </p:sp>
      <p:pic>
        <p:nvPicPr>
          <p:cNvPr id="15362" name="Picture 2" descr="EFUF 17 - 21 May 2022 Belgrade">
            <a:extLst>
              <a:ext uri="{FF2B5EF4-FFF2-40B4-BE49-F238E27FC236}">
                <a16:creationId xmlns:a16="http://schemas.microsoft.com/office/drawing/2014/main" id="{E9E564F4-31A6-6246-98EF-2FA5C41124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53784" y="2557451"/>
            <a:ext cx="3951737" cy="17585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8DEDC25-CCBC-ED4C-A931-741AE5D1B06B}"/>
              </a:ext>
            </a:extLst>
          </p:cNvPr>
          <p:cNvSpPr txBox="1"/>
          <p:nvPr/>
        </p:nvSpPr>
        <p:spPr>
          <a:xfrm>
            <a:off x="7228763" y="5032988"/>
            <a:ext cx="3107454" cy="646331"/>
          </a:xfrm>
          <a:prstGeom prst="rect">
            <a:avLst/>
          </a:prstGeom>
          <a:noFill/>
        </p:spPr>
        <p:txBody>
          <a:bodyPr wrap="none" rtlCol="0">
            <a:spAutoFit/>
          </a:bodyPr>
          <a:lstStyle/>
          <a:p>
            <a:r>
              <a:rPr lang="en-US" dirty="0">
                <a:hlinkClick r:id="rId3"/>
              </a:rPr>
              <a:t>https://youtu.be/BJ-gtcO6RAM</a:t>
            </a:r>
            <a:endParaRPr lang="en-US" dirty="0"/>
          </a:p>
          <a:p>
            <a:endParaRPr lang="en-US" dirty="0"/>
          </a:p>
        </p:txBody>
      </p:sp>
    </p:spTree>
    <p:extLst>
      <p:ext uri="{BB962C8B-B14F-4D97-AF65-F5344CB8AC3E}">
        <p14:creationId xmlns:p14="http://schemas.microsoft.com/office/powerpoint/2010/main" val="376710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 name="Picture 14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43" name="Ink 14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43" name="Ink 14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5" name="Rectangle 144">
            <a:extLst>
              <a:ext uri="{FF2B5EF4-FFF2-40B4-BE49-F238E27FC236}">
                <a16:creationId xmlns:a16="http://schemas.microsoft.com/office/drawing/2014/main" id="{1DA1F5C7-CC51-4B3A-B746-06BAF81AC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47767-3D8B-C345-8256-AD8431B608AE}"/>
              </a:ext>
            </a:extLst>
          </p:cNvPr>
          <p:cNvSpPr>
            <a:spLocks noGrp="1"/>
          </p:cNvSpPr>
          <p:nvPr>
            <p:ph type="title"/>
          </p:nvPr>
        </p:nvSpPr>
        <p:spPr>
          <a:xfrm>
            <a:off x="834050" y="770965"/>
            <a:ext cx="4768744" cy="1063909"/>
          </a:xfrm>
        </p:spPr>
        <p:txBody>
          <a:bodyPr vert="horz" lIns="91440" tIns="45720" rIns="91440" bIns="45720" rtlCol="0" anchor="b">
            <a:normAutofit/>
          </a:bodyPr>
          <a:lstStyle/>
          <a:p>
            <a:pPr algn="ctr"/>
            <a:r>
              <a:rPr lang="en-US" sz="2800" cap="all" spc="600" dirty="0"/>
              <a:t>Thank you for listening</a:t>
            </a:r>
          </a:p>
        </p:txBody>
      </p:sp>
      <p:sp>
        <p:nvSpPr>
          <p:cNvPr id="147" name="Freeform: Shape 146">
            <a:extLst>
              <a:ext uri="{FF2B5EF4-FFF2-40B4-BE49-F238E27FC236}">
                <a16:creationId xmlns:a16="http://schemas.microsoft.com/office/drawing/2014/main" id="{88D152DE-085B-4BEE-A2B2-7CC39445B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7121" y="2318871"/>
            <a:ext cx="2013264" cy="253402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6" name="Picture 8" descr="Together for forests in sustainable cities | European Forest Institute">
            <a:extLst>
              <a:ext uri="{FF2B5EF4-FFF2-40B4-BE49-F238E27FC236}">
                <a16:creationId xmlns:a16="http://schemas.microsoft.com/office/drawing/2014/main" id="{AB7FA663-71D1-234E-8FBD-1780643C8B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31" r="42395" b="4"/>
          <a:stretch/>
        </p:blipFill>
        <p:spPr bwMode="auto">
          <a:xfrm>
            <a:off x="6543770" y="2406535"/>
            <a:ext cx="1835159" cy="235970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Full of surprises – Day 2 of EFUF 2019 | European Forum on Urban Forestry ( EFUF)">
            <a:extLst>
              <a:ext uri="{FF2B5EF4-FFF2-40B4-BE49-F238E27FC236}">
                <a16:creationId xmlns:a16="http://schemas.microsoft.com/office/drawing/2014/main" id="{7E1CDD98-D168-6E43-B767-E482CE9A51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19" r="50187" b="1"/>
          <a:stretch/>
        </p:blipFill>
        <p:spPr bwMode="auto">
          <a:xfrm>
            <a:off x="8546350" y="1121"/>
            <a:ext cx="3645648" cy="6856879"/>
          </a:xfrm>
          <a:custGeom>
            <a:avLst/>
            <a:gdLst/>
            <a:ahLst/>
            <a:cxnLst/>
            <a:rect l="l" t="t" r="r" b="b"/>
            <a:pathLst>
              <a:path w="3645648" h="6856879">
                <a:moveTo>
                  <a:pt x="518492" y="0"/>
                </a:moveTo>
                <a:lnTo>
                  <a:pt x="3645648" y="0"/>
                </a:lnTo>
                <a:lnTo>
                  <a:pt x="3645648" y="6856879"/>
                </a:lnTo>
                <a:lnTo>
                  <a:pt x="260901" y="6856879"/>
                </a:lnTo>
                <a:lnTo>
                  <a:pt x="252539" y="6825005"/>
                </a:lnTo>
                <a:cubicBezTo>
                  <a:pt x="250293" y="6812475"/>
                  <a:pt x="249194" y="6799879"/>
                  <a:pt x="249584" y="6787088"/>
                </a:cubicBezTo>
                <a:cubicBezTo>
                  <a:pt x="233540" y="6729086"/>
                  <a:pt x="230526" y="6684232"/>
                  <a:pt x="220996" y="6632804"/>
                </a:cubicBezTo>
                <a:lnTo>
                  <a:pt x="223033" y="6546189"/>
                </a:lnTo>
                <a:lnTo>
                  <a:pt x="215928" y="6474331"/>
                </a:lnTo>
                <a:lnTo>
                  <a:pt x="213237" y="6467768"/>
                </a:lnTo>
                <a:cubicBezTo>
                  <a:pt x="211808" y="6463168"/>
                  <a:pt x="211401" y="6460007"/>
                  <a:pt x="211721" y="6457712"/>
                </a:cubicBezTo>
                <a:lnTo>
                  <a:pt x="212045" y="6457397"/>
                </a:lnTo>
                <a:lnTo>
                  <a:pt x="209915" y="6448110"/>
                </a:lnTo>
                <a:cubicBezTo>
                  <a:pt x="205493" y="6432592"/>
                  <a:pt x="222314" y="6387128"/>
                  <a:pt x="216829" y="6373014"/>
                </a:cubicBezTo>
                <a:cubicBezTo>
                  <a:pt x="219377" y="6347590"/>
                  <a:pt x="219920" y="6313746"/>
                  <a:pt x="225206" y="6295564"/>
                </a:cubicBezTo>
                <a:lnTo>
                  <a:pt x="203793" y="6298584"/>
                </a:lnTo>
                <a:lnTo>
                  <a:pt x="199853" y="6218381"/>
                </a:lnTo>
                <a:lnTo>
                  <a:pt x="195013" y="6203990"/>
                </a:lnTo>
                <a:lnTo>
                  <a:pt x="189546" y="6200690"/>
                </a:lnTo>
                <a:cubicBezTo>
                  <a:pt x="185920" y="6196698"/>
                  <a:pt x="183652" y="6190432"/>
                  <a:pt x="184483" y="6179056"/>
                </a:cubicBezTo>
                <a:lnTo>
                  <a:pt x="185449" y="6176284"/>
                </a:lnTo>
                <a:lnTo>
                  <a:pt x="175520" y="6159515"/>
                </a:lnTo>
                <a:lnTo>
                  <a:pt x="138973" y="5958731"/>
                </a:lnTo>
                <a:cubicBezTo>
                  <a:pt x="145465" y="5921385"/>
                  <a:pt x="123340" y="5862684"/>
                  <a:pt x="107993" y="5796810"/>
                </a:cubicBezTo>
                <a:cubicBezTo>
                  <a:pt x="97616" y="5747971"/>
                  <a:pt x="83083" y="5730818"/>
                  <a:pt x="76707" y="5665707"/>
                </a:cubicBezTo>
                <a:cubicBezTo>
                  <a:pt x="31102" y="5602420"/>
                  <a:pt x="49866" y="5492958"/>
                  <a:pt x="21881" y="5417054"/>
                </a:cubicBezTo>
                <a:cubicBezTo>
                  <a:pt x="53540" y="5366923"/>
                  <a:pt x="21706" y="5396834"/>
                  <a:pt x="21992" y="5350909"/>
                </a:cubicBezTo>
                <a:cubicBezTo>
                  <a:pt x="18346" y="5326845"/>
                  <a:pt x="3419" y="5286446"/>
                  <a:pt x="0" y="5272665"/>
                </a:cubicBezTo>
                <a:lnTo>
                  <a:pt x="1476" y="5268228"/>
                </a:lnTo>
                <a:cubicBezTo>
                  <a:pt x="3732" y="5259375"/>
                  <a:pt x="12225" y="5232643"/>
                  <a:pt x="13537" y="5219549"/>
                </a:cubicBezTo>
                <a:cubicBezTo>
                  <a:pt x="13971" y="5210078"/>
                  <a:pt x="12879" y="5200174"/>
                  <a:pt x="9350" y="5189663"/>
                </a:cubicBezTo>
                <a:lnTo>
                  <a:pt x="13333" y="5032401"/>
                </a:lnTo>
                <a:lnTo>
                  <a:pt x="33832" y="4863887"/>
                </a:lnTo>
                <a:cubicBezTo>
                  <a:pt x="47087" y="4869644"/>
                  <a:pt x="28528" y="4795995"/>
                  <a:pt x="40850" y="4790591"/>
                </a:cubicBezTo>
                <a:cubicBezTo>
                  <a:pt x="50932" y="4787596"/>
                  <a:pt x="44997" y="4752254"/>
                  <a:pt x="47869" y="4743777"/>
                </a:cubicBezTo>
                <a:cubicBezTo>
                  <a:pt x="47131" y="4679264"/>
                  <a:pt x="54009" y="4676955"/>
                  <a:pt x="53271" y="4612442"/>
                </a:cubicBezTo>
                <a:cubicBezTo>
                  <a:pt x="53312" y="4604012"/>
                  <a:pt x="51097" y="4559523"/>
                  <a:pt x="53645" y="4553183"/>
                </a:cubicBezTo>
                <a:lnTo>
                  <a:pt x="59264" y="4512150"/>
                </a:lnTo>
                <a:lnTo>
                  <a:pt x="66535" y="4510761"/>
                </a:lnTo>
                <a:lnTo>
                  <a:pt x="69771" y="4499129"/>
                </a:lnTo>
                <a:lnTo>
                  <a:pt x="71850" y="4496601"/>
                </a:lnTo>
                <a:cubicBezTo>
                  <a:pt x="75849" y="4491787"/>
                  <a:pt x="79616" y="4486912"/>
                  <a:pt x="82557" y="4481535"/>
                </a:cubicBezTo>
                <a:cubicBezTo>
                  <a:pt x="53473" y="4470995"/>
                  <a:pt x="102777" y="4434066"/>
                  <a:pt x="75137" y="4435335"/>
                </a:cubicBezTo>
                <a:cubicBezTo>
                  <a:pt x="86236" y="4403960"/>
                  <a:pt x="57016" y="4413399"/>
                  <a:pt x="90914" y="4390041"/>
                </a:cubicBezTo>
                <a:cubicBezTo>
                  <a:pt x="89481" y="4328292"/>
                  <a:pt x="125857" y="4293304"/>
                  <a:pt x="109188" y="4234083"/>
                </a:cubicBezTo>
                <a:cubicBezTo>
                  <a:pt x="119538" y="4247222"/>
                  <a:pt x="140027" y="4200572"/>
                  <a:pt x="139701" y="4182614"/>
                </a:cubicBezTo>
                <a:cubicBezTo>
                  <a:pt x="156691" y="4112246"/>
                  <a:pt x="158091" y="4130866"/>
                  <a:pt x="157047" y="4108999"/>
                </a:cubicBezTo>
                <a:cubicBezTo>
                  <a:pt x="139266" y="4066796"/>
                  <a:pt x="136072" y="3985553"/>
                  <a:pt x="138106" y="3978109"/>
                </a:cubicBezTo>
                <a:cubicBezTo>
                  <a:pt x="150529" y="3929794"/>
                  <a:pt x="138438" y="3880990"/>
                  <a:pt x="167945" y="3841847"/>
                </a:cubicBezTo>
                <a:cubicBezTo>
                  <a:pt x="164469" y="3837567"/>
                  <a:pt x="162040" y="3832830"/>
                  <a:pt x="160360" y="3827801"/>
                </a:cubicBezTo>
                <a:lnTo>
                  <a:pt x="157441" y="3812859"/>
                </a:lnTo>
                <a:lnTo>
                  <a:pt x="158769" y="3811294"/>
                </a:lnTo>
                <a:cubicBezTo>
                  <a:pt x="162047" y="3803787"/>
                  <a:pt x="161960" y="3798704"/>
                  <a:pt x="160386" y="3794709"/>
                </a:cubicBezTo>
                <a:lnTo>
                  <a:pt x="157370" y="3790549"/>
                </a:lnTo>
                <a:cubicBezTo>
                  <a:pt x="157387" y="3786700"/>
                  <a:pt x="157405" y="3782852"/>
                  <a:pt x="157423" y="3779003"/>
                </a:cubicBezTo>
                <a:lnTo>
                  <a:pt x="154681" y="3755811"/>
                </a:lnTo>
                <a:lnTo>
                  <a:pt x="156857" y="3717567"/>
                </a:lnTo>
                <a:lnTo>
                  <a:pt x="158124" y="3717293"/>
                </a:lnTo>
                <a:cubicBezTo>
                  <a:pt x="160966" y="3715895"/>
                  <a:pt x="163064" y="3713389"/>
                  <a:pt x="163665" y="3708489"/>
                </a:cubicBezTo>
                <a:cubicBezTo>
                  <a:pt x="181304" y="3718926"/>
                  <a:pt x="171148" y="3706578"/>
                  <a:pt x="171364" y="3691207"/>
                </a:cubicBezTo>
                <a:cubicBezTo>
                  <a:pt x="198808" y="3703988"/>
                  <a:pt x="188203" y="3658563"/>
                  <a:pt x="204792" y="3653822"/>
                </a:cubicBezTo>
                <a:cubicBezTo>
                  <a:pt x="204331" y="3642242"/>
                  <a:pt x="204343" y="3630228"/>
                  <a:pt x="204954" y="3618058"/>
                </a:cubicBezTo>
                <a:lnTo>
                  <a:pt x="205677" y="3610953"/>
                </a:lnTo>
                <a:lnTo>
                  <a:pt x="205978" y="3610850"/>
                </a:lnTo>
                <a:cubicBezTo>
                  <a:pt x="206745" y="3609387"/>
                  <a:pt x="207212" y="3607081"/>
                  <a:pt x="207311" y="3603431"/>
                </a:cubicBezTo>
                <a:cubicBezTo>
                  <a:pt x="207207" y="3601620"/>
                  <a:pt x="207102" y="3599810"/>
                  <a:pt x="206998" y="3597999"/>
                </a:cubicBezTo>
                <a:lnTo>
                  <a:pt x="208402" y="3584216"/>
                </a:lnTo>
                <a:lnTo>
                  <a:pt x="210783" y="3579722"/>
                </a:lnTo>
                <a:lnTo>
                  <a:pt x="214463" y="3578301"/>
                </a:lnTo>
                <a:lnTo>
                  <a:pt x="214204" y="3576992"/>
                </a:lnTo>
                <a:cubicBezTo>
                  <a:pt x="209119" y="3566841"/>
                  <a:pt x="200597" y="3563221"/>
                  <a:pt x="226482" y="3552522"/>
                </a:cubicBezTo>
                <a:cubicBezTo>
                  <a:pt x="218957" y="3529548"/>
                  <a:pt x="234383" y="3526210"/>
                  <a:pt x="243158" y="3496086"/>
                </a:cubicBezTo>
                <a:cubicBezTo>
                  <a:pt x="235129" y="3482682"/>
                  <a:pt x="239695" y="3472673"/>
                  <a:pt x="248311" y="3463177"/>
                </a:cubicBezTo>
                <a:cubicBezTo>
                  <a:pt x="247302" y="3433193"/>
                  <a:pt x="260865" y="3406855"/>
                  <a:pt x="267235" y="3373675"/>
                </a:cubicBezTo>
                <a:cubicBezTo>
                  <a:pt x="281398" y="3332993"/>
                  <a:pt x="283171" y="3319793"/>
                  <a:pt x="289883" y="3284329"/>
                </a:cubicBezTo>
                <a:lnTo>
                  <a:pt x="321449" y="3223656"/>
                </a:lnTo>
                <a:lnTo>
                  <a:pt x="319986" y="3218558"/>
                </a:lnTo>
                <a:cubicBezTo>
                  <a:pt x="319302" y="3215027"/>
                  <a:pt x="319260" y="3212660"/>
                  <a:pt x="319692" y="3210999"/>
                </a:cubicBezTo>
                <a:lnTo>
                  <a:pt x="319961" y="3210800"/>
                </a:lnTo>
                <a:lnTo>
                  <a:pt x="319143" y="3203747"/>
                </a:lnTo>
                <a:cubicBezTo>
                  <a:pt x="317133" y="3191880"/>
                  <a:pt x="314577" y="3180366"/>
                  <a:pt x="311657" y="3169425"/>
                </a:cubicBezTo>
                <a:cubicBezTo>
                  <a:pt x="315681" y="3150948"/>
                  <a:pt x="318785" y="3116140"/>
                  <a:pt x="324253" y="3103269"/>
                </a:cubicBezTo>
                <a:lnTo>
                  <a:pt x="328371" y="3022441"/>
                </a:lnTo>
                <a:lnTo>
                  <a:pt x="324560" y="3019471"/>
                </a:lnTo>
                <a:cubicBezTo>
                  <a:pt x="322183" y="3016172"/>
                  <a:pt x="321012" y="3011332"/>
                  <a:pt x="322582" y="3003034"/>
                </a:cubicBezTo>
                <a:lnTo>
                  <a:pt x="323534" y="3001087"/>
                </a:lnTo>
                <a:lnTo>
                  <a:pt x="317515" y="2987755"/>
                </a:lnTo>
                <a:cubicBezTo>
                  <a:pt x="314813" y="2983502"/>
                  <a:pt x="311449" y="2979782"/>
                  <a:pt x="307167" y="2976852"/>
                </a:cubicBezTo>
                <a:cubicBezTo>
                  <a:pt x="327381" y="2929402"/>
                  <a:pt x="305244" y="2886717"/>
                  <a:pt x="306952" y="2836238"/>
                </a:cubicBezTo>
                <a:cubicBezTo>
                  <a:pt x="304868" y="2786629"/>
                  <a:pt x="298657" y="2778114"/>
                  <a:pt x="302704" y="2743212"/>
                </a:cubicBezTo>
                <a:lnTo>
                  <a:pt x="277176" y="2537406"/>
                </a:lnTo>
                <a:cubicBezTo>
                  <a:pt x="248377" y="2486284"/>
                  <a:pt x="279217" y="2484322"/>
                  <a:pt x="264638" y="2425642"/>
                </a:cubicBezTo>
                <a:cubicBezTo>
                  <a:pt x="292476" y="2391840"/>
                  <a:pt x="266192" y="2410729"/>
                  <a:pt x="270239" y="2376927"/>
                </a:cubicBezTo>
                <a:lnTo>
                  <a:pt x="274241" y="2256895"/>
                </a:lnTo>
                <a:cubicBezTo>
                  <a:pt x="257074" y="2230938"/>
                  <a:pt x="286647" y="2182677"/>
                  <a:pt x="263890" y="2150814"/>
                </a:cubicBezTo>
                <a:cubicBezTo>
                  <a:pt x="262797" y="2118397"/>
                  <a:pt x="282350" y="2113158"/>
                  <a:pt x="283596" y="2092732"/>
                </a:cubicBezTo>
                <a:cubicBezTo>
                  <a:pt x="294378" y="2083402"/>
                  <a:pt x="281172" y="2066210"/>
                  <a:pt x="295241" y="2067258"/>
                </a:cubicBezTo>
                <a:cubicBezTo>
                  <a:pt x="280656" y="2048788"/>
                  <a:pt x="318798" y="2052048"/>
                  <a:pt x="322745" y="2032659"/>
                </a:cubicBezTo>
                <a:cubicBezTo>
                  <a:pt x="308765" y="2018709"/>
                  <a:pt x="337380" y="1886713"/>
                  <a:pt x="336021" y="1846768"/>
                </a:cubicBezTo>
                <a:cubicBezTo>
                  <a:pt x="319960" y="1831588"/>
                  <a:pt x="345623" y="1826232"/>
                  <a:pt x="323217" y="1796219"/>
                </a:cubicBezTo>
                <a:cubicBezTo>
                  <a:pt x="325000" y="1794682"/>
                  <a:pt x="342185" y="1753469"/>
                  <a:pt x="348611" y="1729017"/>
                </a:cubicBezTo>
                <a:cubicBezTo>
                  <a:pt x="355036" y="1704565"/>
                  <a:pt x="371108" y="1659499"/>
                  <a:pt x="361772" y="1649509"/>
                </a:cubicBezTo>
                <a:cubicBezTo>
                  <a:pt x="346454" y="1625306"/>
                  <a:pt x="371813" y="1613447"/>
                  <a:pt x="366284" y="1590296"/>
                </a:cubicBezTo>
                <a:lnTo>
                  <a:pt x="356156" y="1546636"/>
                </a:lnTo>
                <a:lnTo>
                  <a:pt x="372844" y="1482019"/>
                </a:lnTo>
                <a:cubicBezTo>
                  <a:pt x="376863" y="1477041"/>
                  <a:pt x="357359" y="1435900"/>
                  <a:pt x="360324" y="1430333"/>
                </a:cubicBezTo>
                <a:cubicBezTo>
                  <a:pt x="331287" y="1419186"/>
                  <a:pt x="365304" y="1340648"/>
                  <a:pt x="337657" y="1341785"/>
                </a:cubicBezTo>
                <a:cubicBezTo>
                  <a:pt x="348943" y="1280042"/>
                  <a:pt x="351559" y="1223745"/>
                  <a:pt x="363172" y="1144285"/>
                </a:cubicBezTo>
                <a:cubicBezTo>
                  <a:pt x="368136" y="1085299"/>
                  <a:pt x="370504" y="1098845"/>
                  <a:pt x="371269" y="1050148"/>
                </a:cubicBezTo>
                <a:cubicBezTo>
                  <a:pt x="367811" y="1045675"/>
                  <a:pt x="378455" y="997003"/>
                  <a:pt x="376797" y="991765"/>
                </a:cubicBezTo>
                <a:cubicBezTo>
                  <a:pt x="376856" y="980302"/>
                  <a:pt x="382066" y="946401"/>
                  <a:pt x="382125" y="934938"/>
                </a:cubicBezTo>
                <a:lnTo>
                  <a:pt x="379127" y="885717"/>
                </a:lnTo>
                <a:lnTo>
                  <a:pt x="373275" y="797399"/>
                </a:lnTo>
                <a:cubicBezTo>
                  <a:pt x="376123" y="795964"/>
                  <a:pt x="378232" y="780934"/>
                  <a:pt x="378854" y="775846"/>
                </a:cubicBezTo>
                <a:cubicBezTo>
                  <a:pt x="386734" y="758712"/>
                  <a:pt x="378925" y="741764"/>
                  <a:pt x="386279" y="723616"/>
                </a:cubicBezTo>
                <a:cubicBezTo>
                  <a:pt x="386735" y="714892"/>
                  <a:pt x="388344" y="711904"/>
                  <a:pt x="388700" y="708431"/>
                </a:cubicBezTo>
                <a:lnTo>
                  <a:pt x="388412" y="702784"/>
                </a:lnTo>
                <a:cubicBezTo>
                  <a:pt x="394467" y="684232"/>
                  <a:pt x="418045" y="620425"/>
                  <a:pt x="425032" y="597120"/>
                </a:cubicBezTo>
                <a:cubicBezTo>
                  <a:pt x="417066" y="583138"/>
                  <a:pt x="421676" y="572767"/>
                  <a:pt x="430335" y="562954"/>
                </a:cubicBezTo>
                <a:cubicBezTo>
                  <a:pt x="429461" y="531792"/>
                  <a:pt x="443143" y="504511"/>
                  <a:pt x="449664" y="470075"/>
                </a:cubicBezTo>
                <a:lnTo>
                  <a:pt x="502339" y="293835"/>
                </a:lnTo>
                <a:cubicBezTo>
                  <a:pt x="500384" y="281490"/>
                  <a:pt x="497882" y="269508"/>
                  <a:pt x="495009" y="258120"/>
                </a:cubicBezTo>
                <a:cubicBezTo>
                  <a:pt x="497063" y="248532"/>
                  <a:pt x="503678" y="232035"/>
                  <a:pt x="510469" y="216267"/>
                </a:cubicBezTo>
                <a:lnTo>
                  <a:pt x="519868" y="194964"/>
                </a:lnTo>
                <a:lnTo>
                  <a:pt x="523924" y="154232"/>
                </a:lnTo>
                <a:lnTo>
                  <a:pt x="520124" y="132871"/>
                </a:lnTo>
                <a:lnTo>
                  <a:pt x="526061" y="132763"/>
                </a:lnTo>
                <a:lnTo>
                  <a:pt x="526913" y="124213"/>
                </a:lnTo>
                <a:cubicBezTo>
                  <a:pt x="528113" y="94597"/>
                  <a:pt x="525332" y="65215"/>
                  <a:pt x="522080" y="37152"/>
                </a:cubicBezTo>
                <a:close/>
              </a:path>
            </a:pathLst>
          </a:custGeom>
          <a:noFill/>
          <a:extLst>
            <a:ext uri="{909E8E84-426E-40DD-AFC4-6F175D3DCCD1}">
              <a14:hiddenFill xmlns:a14="http://schemas.microsoft.com/office/drawing/2010/main">
                <a:solidFill>
                  <a:srgbClr val="FFFFFF"/>
                </a:solidFill>
              </a14:hiddenFill>
            </a:ext>
          </a:extLst>
        </p:spPr>
      </p:pic>
      <p:sp>
        <p:nvSpPr>
          <p:cNvPr id="149" name="Rectangle 6">
            <a:extLst>
              <a:ext uri="{FF2B5EF4-FFF2-40B4-BE49-F238E27FC236}">
                <a16:creationId xmlns:a16="http://schemas.microsoft.com/office/drawing/2014/main" id="{1F696064-CA8C-4670-9EDC-D647FD1DD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38585">
            <a:off x="7736933" y="2168097"/>
            <a:ext cx="1178301" cy="48171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id="{BF9E32B7-3B11-4FB0-87CE-A7BA00B77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42487" y="646056"/>
            <a:ext cx="2154263" cy="146738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6" descr="P1010212 | EFUF 2016 | Flickr">
            <a:extLst>
              <a:ext uri="{FF2B5EF4-FFF2-40B4-BE49-F238E27FC236}">
                <a16:creationId xmlns:a16="http://schemas.microsoft.com/office/drawing/2014/main" id="{3D24DF09-80AF-904F-976C-10A2E87F7DA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 b="13927"/>
          <a:stretch/>
        </p:blipFill>
        <p:spPr bwMode="auto">
          <a:xfrm>
            <a:off x="7176140" y="770965"/>
            <a:ext cx="1883025" cy="1215695"/>
          </a:xfrm>
          <a:prstGeom prst="rect">
            <a:avLst/>
          </a:prstGeom>
          <a:noFill/>
          <a:extLst>
            <a:ext uri="{909E8E84-426E-40DD-AFC4-6F175D3DCCD1}">
              <a14:hiddenFill xmlns:a14="http://schemas.microsoft.com/office/drawing/2010/main">
                <a:solidFill>
                  <a:srgbClr val="FFFFFF"/>
                </a:solidFill>
              </a14:hiddenFill>
            </a:ext>
          </a:extLst>
        </p:spPr>
      </p:pic>
      <p:sp>
        <p:nvSpPr>
          <p:cNvPr id="153" name="Freeform: Shape 152">
            <a:extLst>
              <a:ext uri="{FF2B5EF4-FFF2-40B4-BE49-F238E27FC236}">
                <a16:creationId xmlns:a16="http://schemas.microsoft.com/office/drawing/2014/main" id="{4BD070C0-4F66-448D-B0D1-1072BB21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138" y="4649030"/>
            <a:ext cx="1776616" cy="175177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EFUF 2017 | Metropolis Barcelona">
            <a:extLst>
              <a:ext uri="{FF2B5EF4-FFF2-40B4-BE49-F238E27FC236}">
                <a16:creationId xmlns:a16="http://schemas.microsoft.com/office/drawing/2014/main" id="{3E1CF4AA-2E64-DB45-8836-B0F3FE6DE2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668" r="24278" b="5"/>
          <a:stretch/>
        </p:blipFill>
        <p:spPr bwMode="auto">
          <a:xfrm>
            <a:off x="7176138" y="4649030"/>
            <a:ext cx="1776899" cy="1751770"/>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European Forum on Urban Forestry - EFUF - Home | Facebook">
            <a:extLst>
              <a:ext uri="{FF2B5EF4-FFF2-40B4-BE49-F238E27FC236}">
                <a16:creationId xmlns:a16="http://schemas.microsoft.com/office/drawing/2014/main" id="{2794AB9C-01EE-9E42-83DD-B43F4F496A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511" y="2406535"/>
            <a:ext cx="4610100" cy="176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C0E665-D7AC-D441-8386-5B553A5E2B12}"/>
              </a:ext>
            </a:extLst>
          </p:cNvPr>
          <p:cNvSpPr txBox="1"/>
          <p:nvPr/>
        </p:nvSpPr>
        <p:spPr>
          <a:xfrm>
            <a:off x="964852" y="5024549"/>
            <a:ext cx="4130361" cy="1016560"/>
          </a:xfrm>
          <a:prstGeom prst="rect">
            <a:avLst/>
          </a:prstGeom>
          <a:noFill/>
        </p:spPr>
        <p:txBody>
          <a:bodyPr wrap="none" rtlCol="0">
            <a:spAutoFit/>
          </a:bodyPr>
          <a:lstStyle/>
          <a:p>
            <a:pPr algn="ctr">
              <a:lnSpc>
                <a:spcPct val="110000"/>
              </a:lnSpc>
              <a:spcBef>
                <a:spcPct val="0"/>
              </a:spcBef>
            </a:pPr>
            <a:r>
              <a:rPr lang="en-US" sz="2800" cap="all" spc="600" dirty="0">
                <a:solidFill>
                  <a:schemeClr val="tx1">
                    <a:lumMod val="85000"/>
                    <a:lumOff val="15000"/>
                  </a:schemeClr>
                </a:solidFill>
                <a:latin typeface="+mj-lt"/>
                <a:ea typeface="Batang" panose="02030600000101010101" pitchFamily="18" charset="-127"/>
                <a:cs typeface="+mj-cs"/>
              </a:rPr>
              <a:t>You're Welcome </a:t>
            </a:r>
          </a:p>
          <a:p>
            <a:pPr algn="ctr">
              <a:lnSpc>
                <a:spcPct val="110000"/>
              </a:lnSpc>
              <a:spcBef>
                <a:spcPct val="0"/>
              </a:spcBef>
            </a:pPr>
            <a:r>
              <a:rPr lang="en-US" sz="2800" cap="all" spc="600" dirty="0">
                <a:solidFill>
                  <a:schemeClr val="tx1">
                    <a:lumMod val="85000"/>
                    <a:lumOff val="15000"/>
                  </a:schemeClr>
                </a:solidFill>
                <a:latin typeface="+mj-lt"/>
                <a:ea typeface="Batang" panose="02030600000101010101" pitchFamily="18" charset="-127"/>
                <a:cs typeface="+mj-cs"/>
              </a:rPr>
              <a:t>at EFUF</a:t>
            </a:r>
          </a:p>
        </p:txBody>
      </p:sp>
    </p:spTree>
    <p:extLst>
      <p:ext uri="{BB962C8B-B14F-4D97-AF65-F5344CB8AC3E}">
        <p14:creationId xmlns:p14="http://schemas.microsoft.com/office/powerpoint/2010/main" val="96440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BF37-23FB-1046-8719-F9EC94E69EDB}"/>
              </a:ext>
            </a:extLst>
          </p:cNvPr>
          <p:cNvSpPr>
            <a:spLocks noGrp="1"/>
          </p:cNvSpPr>
          <p:nvPr>
            <p:ph type="title"/>
          </p:nvPr>
        </p:nvSpPr>
        <p:spPr/>
        <p:txBody>
          <a:bodyPr/>
          <a:lstStyle/>
          <a:p>
            <a:r>
              <a:rPr lang="en-US" dirty="0"/>
              <a:t>About EFUF</a:t>
            </a:r>
          </a:p>
        </p:txBody>
      </p:sp>
      <p:sp>
        <p:nvSpPr>
          <p:cNvPr id="3" name="Content Placeholder 2">
            <a:extLst>
              <a:ext uri="{FF2B5EF4-FFF2-40B4-BE49-F238E27FC236}">
                <a16:creationId xmlns:a16="http://schemas.microsoft.com/office/drawing/2014/main" id="{339386FD-A35C-D749-8DDB-9616BE305941}"/>
              </a:ext>
            </a:extLst>
          </p:cNvPr>
          <p:cNvSpPr>
            <a:spLocks noGrp="1"/>
          </p:cNvSpPr>
          <p:nvPr>
            <p:ph idx="1"/>
          </p:nvPr>
        </p:nvSpPr>
        <p:spPr/>
        <p:txBody>
          <a:bodyPr/>
          <a:lstStyle/>
          <a:p>
            <a:pPr marL="0" indent="0" fontAlgn="base">
              <a:buNone/>
            </a:pPr>
            <a:r>
              <a:rPr lang="en-GB" dirty="0"/>
              <a:t>The European Forum on Urban Forestry (EFUF) is a </a:t>
            </a:r>
            <a:r>
              <a:rPr lang="en-GB" b="1" dirty="0"/>
              <a:t>unique meeting place</a:t>
            </a:r>
            <a:r>
              <a:rPr lang="en-GB" dirty="0"/>
              <a:t> for practitioners, policy-makers, managers, educators and scientists who are active in urban forestry, urban greening and green infrastructure. Since 1998, the EFUF has met annually </a:t>
            </a:r>
            <a:r>
              <a:rPr lang="en-GB" b="1" dirty="0"/>
              <a:t>to discuss new developments, to exchange experiences, and to visit examples of good practices</a:t>
            </a:r>
            <a:r>
              <a:rPr lang="en-GB" dirty="0"/>
              <a:t> on planning, design and management of urban forests (from woodland to urban parks and street trees).</a:t>
            </a:r>
          </a:p>
          <a:p>
            <a:pPr marL="0" indent="0" fontAlgn="base">
              <a:buNone/>
            </a:pPr>
            <a:r>
              <a:rPr lang="en-GB" dirty="0"/>
              <a:t>The Forum is associated with the International Union of Forest Research Organisations’ (IUFRO Division  6.07.00 – Urban forestry) urban forestry group, as well as with several European and Nordic networks for urban forestry.</a:t>
            </a:r>
          </a:p>
          <a:p>
            <a:pPr marL="0" indent="0" fontAlgn="base">
              <a:buNone/>
            </a:pPr>
            <a:r>
              <a:rPr lang="en-GB" dirty="0"/>
              <a:t>Participants come from across Europe, as well as from other parts of the world.</a:t>
            </a:r>
            <a:br>
              <a:rPr lang="en-GB" dirty="0"/>
            </a:br>
            <a:r>
              <a:rPr lang="en-GB" dirty="0"/>
              <a:t>Every year, the EFUF takes up an actual theme within urban forestry, such as financing, public involvement, partnerships, and management innovations.</a:t>
            </a:r>
          </a:p>
        </p:txBody>
      </p:sp>
      <p:pic>
        <p:nvPicPr>
          <p:cNvPr id="4" name="Picture 2" descr="European Forum on Urban Forestry - EFUF - Home | Facebook">
            <a:extLst>
              <a:ext uri="{FF2B5EF4-FFF2-40B4-BE49-F238E27FC236}">
                <a16:creationId xmlns:a16="http://schemas.microsoft.com/office/drawing/2014/main" id="{71FAB7DC-C4F0-0A41-A522-9B4100583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392" y="603623"/>
            <a:ext cx="2216596" cy="848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66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5FEC-4674-F640-B80F-793164BCF94A}"/>
              </a:ext>
            </a:extLst>
          </p:cNvPr>
          <p:cNvSpPr>
            <a:spLocks noGrp="1"/>
          </p:cNvSpPr>
          <p:nvPr>
            <p:ph type="title"/>
          </p:nvPr>
        </p:nvSpPr>
        <p:spPr/>
        <p:txBody>
          <a:bodyPr/>
          <a:lstStyle/>
          <a:p>
            <a:r>
              <a:rPr lang="en-US" dirty="0"/>
              <a:t>Origins</a:t>
            </a:r>
          </a:p>
        </p:txBody>
      </p:sp>
      <p:sp>
        <p:nvSpPr>
          <p:cNvPr id="4" name="Content Placeholder 3">
            <a:extLst>
              <a:ext uri="{FF2B5EF4-FFF2-40B4-BE49-F238E27FC236}">
                <a16:creationId xmlns:a16="http://schemas.microsoft.com/office/drawing/2014/main" id="{6B3E5BDE-1CAA-704F-BA01-C473FD813808}"/>
              </a:ext>
            </a:extLst>
          </p:cNvPr>
          <p:cNvSpPr>
            <a:spLocks noGrp="1"/>
          </p:cNvSpPr>
          <p:nvPr>
            <p:ph sz="half" idx="1"/>
          </p:nvPr>
        </p:nvSpPr>
        <p:spPr/>
        <p:txBody>
          <a:bodyPr/>
          <a:lstStyle/>
          <a:p>
            <a:pPr marL="0" indent="0">
              <a:buNone/>
            </a:pPr>
            <a:r>
              <a:rPr lang="en-US" dirty="0"/>
              <a:t>Suggestion of Professor Max </a:t>
            </a:r>
            <a:r>
              <a:rPr lang="en-US" dirty="0" err="1"/>
              <a:t>Krott</a:t>
            </a:r>
            <a:r>
              <a:rPr lang="en-US" dirty="0"/>
              <a:t> of</a:t>
            </a:r>
            <a:r>
              <a:rPr lang="en-GB" dirty="0"/>
              <a:t> the Georg-August-Universität Göttingen, Germany.</a:t>
            </a:r>
            <a:endParaRPr lang="en-US" dirty="0"/>
          </a:p>
          <a:p>
            <a:pPr marL="0" indent="0">
              <a:buNone/>
            </a:pPr>
            <a:r>
              <a:rPr lang="en-US" dirty="0"/>
              <a:t>The general idea was to bring together </a:t>
            </a:r>
            <a:r>
              <a:rPr lang="en-GB" dirty="0"/>
              <a:t>practitioners, policy-makers, managers, educators and scientists active in urban forestry on a European basis.</a:t>
            </a:r>
          </a:p>
          <a:p>
            <a:pPr marL="0" indent="0">
              <a:buNone/>
            </a:pPr>
            <a:r>
              <a:rPr lang="en-GB" dirty="0"/>
              <a:t>Previously these groups of people had rarely interacted and networking was almost entirely based on the individual European nations.</a:t>
            </a:r>
            <a:endParaRPr lang="en-US" dirty="0"/>
          </a:p>
        </p:txBody>
      </p:sp>
      <p:pic>
        <p:nvPicPr>
          <p:cNvPr id="7170" name="Picture 2" descr="BREXIT, Common Forest Policy in Europe and &amp;quot;empty formulas&amp;quot; - an interview  with prof. Max Krott • Forest Monitor">
            <a:extLst>
              <a:ext uri="{FF2B5EF4-FFF2-40B4-BE49-F238E27FC236}">
                <a16:creationId xmlns:a16="http://schemas.microsoft.com/office/drawing/2014/main" id="{5FCC3CD2-632E-214A-907C-0FAEFE83231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1955" y="1520382"/>
            <a:ext cx="2882900" cy="4330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9E57F0-B22F-BE4C-A679-691ED97FF09E}"/>
              </a:ext>
            </a:extLst>
          </p:cNvPr>
          <p:cNvSpPr txBox="1"/>
          <p:nvPr/>
        </p:nvSpPr>
        <p:spPr>
          <a:xfrm>
            <a:off x="7785258" y="5917167"/>
            <a:ext cx="2039597" cy="369332"/>
          </a:xfrm>
          <a:prstGeom prst="rect">
            <a:avLst/>
          </a:prstGeom>
          <a:noFill/>
        </p:spPr>
        <p:txBody>
          <a:bodyPr wrap="none" rtlCol="0">
            <a:spAutoFit/>
          </a:bodyPr>
          <a:lstStyle/>
          <a:p>
            <a:r>
              <a:rPr lang="en-US" dirty="0"/>
              <a:t>Professor Max </a:t>
            </a:r>
            <a:r>
              <a:rPr lang="en-US" dirty="0" err="1"/>
              <a:t>Krott</a:t>
            </a:r>
            <a:endParaRPr lang="en-US" dirty="0"/>
          </a:p>
        </p:txBody>
      </p:sp>
    </p:spTree>
    <p:extLst>
      <p:ext uri="{BB962C8B-B14F-4D97-AF65-F5344CB8AC3E}">
        <p14:creationId xmlns:p14="http://schemas.microsoft.com/office/powerpoint/2010/main" val="90788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75" name="Rectangle 74">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F1637514-C730-BC4D-AD99-582361910C8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8446" b="6554"/>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V="1">
            <a:off x="8566205" y="0"/>
            <a:ext cx="3625795"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290640 w 6884912"/>
              <a:gd name="connsiteY101" fmla="*/ 167441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290640 w 6884912"/>
              <a:gd name="connsiteY100" fmla="*/ 167441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290640 w 6884912"/>
              <a:gd name="connsiteY99" fmla="*/ 167441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134285 w 6884912"/>
              <a:gd name="connsiteY76" fmla="*/ 235592 h 1161397"/>
              <a:gd name="connsiteX77" fmla="*/ 4220717 w 6884912"/>
              <a:gd name="connsiteY77" fmla="*/ 192946 h 1161397"/>
              <a:gd name="connsiteX78" fmla="*/ 4228802 w 6884912"/>
              <a:gd name="connsiteY78" fmla="*/ 201468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785037 w 6884912"/>
              <a:gd name="connsiteY83" fmla="*/ 161964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290640 w 6884912"/>
              <a:gd name="connsiteY98" fmla="*/ 167441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4013061 w 6884912"/>
              <a:gd name="connsiteY74" fmla="*/ 224874 h 1161397"/>
              <a:gd name="connsiteX75" fmla="*/ 4134285 w 6884912"/>
              <a:gd name="connsiteY75" fmla="*/ 235592 h 1161397"/>
              <a:gd name="connsiteX76" fmla="*/ 4220717 w 6884912"/>
              <a:gd name="connsiteY76" fmla="*/ 192946 h 1161397"/>
              <a:gd name="connsiteX77" fmla="*/ 4228802 w 6884912"/>
              <a:gd name="connsiteY77" fmla="*/ 201468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785037 w 6884912"/>
              <a:gd name="connsiteY82" fmla="*/ 161964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290640 w 6884912"/>
              <a:gd name="connsiteY97" fmla="*/ 167441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3910449 w 6884912"/>
              <a:gd name="connsiteY72" fmla="*/ 197808 h 1161397"/>
              <a:gd name="connsiteX73" fmla="*/ 4013061 w 6884912"/>
              <a:gd name="connsiteY73" fmla="*/ 224874 h 1161397"/>
              <a:gd name="connsiteX74" fmla="*/ 4134285 w 6884912"/>
              <a:gd name="connsiteY74" fmla="*/ 235592 h 1161397"/>
              <a:gd name="connsiteX75" fmla="*/ 4220717 w 6884912"/>
              <a:gd name="connsiteY75" fmla="*/ 192946 h 1161397"/>
              <a:gd name="connsiteX76" fmla="*/ 4228802 w 6884912"/>
              <a:gd name="connsiteY76" fmla="*/ 201468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785037 w 6884912"/>
              <a:gd name="connsiteY81" fmla="*/ 161964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290640 w 6884912"/>
              <a:gd name="connsiteY96" fmla="*/ 167441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4013061 w 6884912"/>
              <a:gd name="connsiteY72" fmla="*/ 224874 h 1161397"/>
              <a:gd name="connsiteX73" fmla="*/ 4134285 w 6884912"/>
              <a:gd name="connsiteY73" fmla="*/ 235592 h 1161397"/>
              <a:gd name="connsiteX74" fmla="*/ 4220717 w 6884912"/>
              <a:gd name="connsiteY74" fmla="*/ 192946 h 1161397"/>
              <a:gd name="connsiteX75" fmla="*/ 4228802 w 6884912"/>
              <a:gd name="connsiteY75" fmla="*/ 201468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785037 w 6884912"/>
              <a:gd name="connsiteY80" fmla="*/ 161964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290640 w 6884912"/>
              <a:gd name="connsiteY95" fmla="*/ 167441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907640 w 6884912"/>
              <a:gd name="connsiteY70" fmla="*/ 207568 h 1161397"/>
              <a:gd name="connsiteX71" fmla="*/ 4013061 w 6884912"/>
              <a:gd name="connsiteY71" fmla="*/ 224874 h 1161397"/>
              <a:gd name="connsiteX72" fmla="*/ 4134285 w 6884912"/>
              <a:gd name="connsiteY72" fmla="*/ 235592 h 1161397"/>
              <a:gd name="connsiteX73" fmla="*/ 4220717 w 6884912"/>
              <a:gd name="connsiteY73" fmla="*/ 192946 h 1161397"/>
              <a:gd name="connsiteX74" fmla="*/ 4228802 w 6884912"/>
              <a:gd name="connsiteY74" fmla="*/ 201468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785037 w 6884912"/>
              <a:gd name="connsiteY79" fmla="*/ 161964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290640 w 6884912"/>
              <a:gd name="connsiteY94" fmla="*/ 167441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907640 w 6884912"/>
              <a:gd name="connsiteY69" fmla="*/ 207568 h 1161397"/>
              <a:gd name="connsiteX70" fmla="*/ 4013061 w 6884912"/>
              <a:gd name="connsiteY70" fmla="*/ 224874 h 1161397"/>
              <a:gd name="connsiteX71" fmla="*/ 4134285 w 6884912"/>
              <a:gd name="connsiteY71" fmla="*/ 235592 h 1161397"/>
              <a:gd name="connsiteX72" fmla="*/ 4220717 w 6884912"/>
              <a:gd name="connsiteY72" fmla="*/ 192946 h 1161397"/>
              <a:gd name="connsiteX73" fmla="*/ 4228802 w 6884912"/>
              <a:gd name="connsiteY73" fmla="*/ 201468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785037 w 6884912"/>
              <a:gd name="connsiteY78" fmla="*/ 161964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290640 w 6884912"/>
              <a:gd name="connsiteY93" fmla="*/ 167441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907640 w 6884912"/>
              <a:gd name="connsiteY69" fmla="*/ 207568 h 1161397"/>
              <a:gd name="connsiteX70" fmla="*/ 4013061 w 6884912"/>
              <a:gd name="connsiteY70" fmla="*/ 224874 h 1161397"/>
              <a:gd name="connsiteX71" fmla="*/ 4134285 w 6884912"/>
              <a:gd name="connsiteY71" fmla="*/ 235592 h 1161397"/>
              <a:gd name="connsiteX72" fmla="*/ 4220717 w 6884912"/>
              <a:gd name="connsiteY72" fmla="*/ 192946 h 1161397"/>
              <a:gd name="connsiteX73" fmla="*/ 4228802 w 6884912"/>
              <a:gd name="connsiteY73" fmla="*/ 201468 h 1161397"/>
              <a:gd name="connsiteX74" fmla="*/ 4424852 w 6884912"/>
              <a:gd name="connsiteY74" fmla="*/ 127591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785037 w 6884912"/>
              <a:gd name="connsiteY78" fmla="*/ 161964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290640 w 6884912"/>
              <a:gd name="connsiteY93" fmla="*/ 167441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907640 w 6884912"/>
              <a:gd name="connsiteY69" fmla="*/ 207568 h 1161397"/>
              <a:gd name="connsiteX70" fmla="*/ 4013061 w 6884912"/>
              <a:gd name="connsiteY70" fmla="*/ 224874 h 1161397"/>
              <a:gd name="connsiteX71" fmla="*/ 4134285 w 6884912"/>
              <a:gd name="connsiteY71" fmla="*/ 235592 h 1161397"/>
              <a:gd name="connsiteX72" fmla="*/ 4220717 w 6884912"/>
              <a:gd name="connsiteY72" fmla="*/ 192946 h 1161397"/>
              <a:gd name="connsiteX73" fmla="*/ 4228802 w 6884912"/>
              <a:gd name="connsiteY73" fmla="*/ 201468 h 1161397"/>
              <a:gd name="connsiteX74" fmla="*/ 4424852 w 6884912"/>
              <a:gd name="connsiteY74" fmla="*/ 127591 h 1161397"/>
              <a:gd name="connsiteX75" fmla="*/ 4617330 w 6884912"/>
              <a:gd name="connsiteY75" fmla="*/ 111163 h 1161397"/>
              <a:gd name="connsiteX76" fmla="*/ 4730870 w 6884912"/>
              <a:gd name="connsiteY76" fmla="*/ 129432 h 1161397"/>
              <a:gd name="connsiteX77" fmla="*/ 4785037 w 6884912"/>
              <a:gd name="connsiteY77" fmla="*/ 161964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290640 w 6884912"/>
              <a:gd name="connsiteY92" fmla="*/ 167441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907640 w 6884912"/>
              <a:gd name="connsiteY68" fmla="*/ 207568 h 1161397"/>
              <a:gd name="connsiteX69" fmla="*/ 4013061 w 6884912"/>
              <a:gd name="connsiteY69" fmla="*/ 224874 h 1161397"/>
              <a:gd name="connsiteX70" fmla="*/ 4134285 w 6884912"/>
              <a:gd name="connsiteY70" fmla="*/ 235592 h 1161397"/>
              <a:gd name="connsiteX71" fmla="*/ 4220717 w 6884912"/>
              <a:gd name="connsiteY71" fmla="*/ 192946 h 1161397"/>
              <a:gd name="connsiteX72" fmla="*/ 4228802 w 6884912"/>
              <a:gd name="connsiteY72" fmla="*/ 201468 h 1161397"/>
              <a:gd name="connsiteX73" fmla="*/ 4424852 w 6884912"/>
              <a:gd name="connsiteY73" fmla="*/ 127591 h 1161397"/>
              <a:gd name="connsiteX74" fmla="*/ 4617330 w 6884912"/>
              <a:gd name="connsiteY74" fmla="*/ 111163 h 1161397"/>
              <a:gd name="connsiteX75" fmla="*/ 4730870 w 6884912"/>
              <a:gd name="connsiteY75" fmla="*/ 129432 h 1161397"/>
              <a:gd name="connsiteX76" fmla="*/ 4785037 w 6884912"/>
              <a:gd name="connsiteY76" fmla="*/ 161964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290640 w 6884912"/>
              <a:gd name="connsiteY91" fmla="*/ 167441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907640 w 6884912"/>
              <a:gd name="connsiteY68" fmla="*/ 207568 h 1161397"/>
              <a:gd name="connsiteX69" fmla="*/ 4013061 w 6884912"/>
              <a:gd name="connsiteY69" fmla="*/ 224874 h 1161397"/>
              <a:gd name="connsiteX70" fmla="*/ 4134285 w 6884912"/>
              <a:gd name="connsiteY70" fmla="*/ 235592 h 1161397"/>
              <a:gd name="connsiteX71" fmla="*/ 4220717 w 6884912"/>
              <a:gd name="connsiteY71" fmla="*/ 192946 h 1161397"/>
              <a:gd name="connsiteX72" fmla="*/ 4228802 w 6884912"/>
              <a:gd name="connsiteY72" fmla="*/ 201468 h 1161397"/>
              <a:gd name="connsiteX73" fmla="*/ 4424852 w 6884912"/>
              <a:gd name="connsiteY73" fmla="*/ 127591 h 1161397"/>
              <a:gd name="connsiteX74" fmla="*/ 4617330 w 6884912"/>
              <a:gd name="connsiteY74" fmla="*/ 111163 h 1161397"/>
              <a:gd name="connsiteX75" fmla="*/ 4730870 w 6884912"/>
              <a:gd name="connsiteY75" fmla="*/ 129432 h 1161397"/>
              <a:gd name="connsiteX76" fmla="*/ 4785037 w 6884912"/>
              <a:gd name="connsiteY76" fmla="*/ 161964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6029542 w 6884912"/>
              <a:gd name="connsiteY89" fmla="*/ 210339 h 1161397"/>
              <a:gd name="connsiteX90" fmla="*/ 6290640 w 6884912"/>
              <a:gd name="connsiteY90" fmla="*/ 167441 h 1161397"/>
              <a:gd name="connsiteX91" fmla="*/ 6380420 w 6884912"/>
              <a:gd name="connsiteY91" fmla="*/ 173195 h 1161397"/>
              <a:gd name="connsiteX92" fmla="*/ 6507891 w 6884912"/>
              <a:gd name="connsiteY92" fmla="*/ 118474 h 1161397"/>
              <a:gd name="connsiteX93" fmla="*/ 6571807 w 6884912"/>
              <a:gd name="connsiteY93" fmla="*/ 98636 h 1161397"/>
              <a:gd name="connsiteX94" fmla="*/ 6671880 w 6884912"/>
              <a:gd name="connsiteY94" fmla="*/ 82931 h 1161397"/>
              <a:gd name="connsiteX95" fmla="*/ 6702266 w 6884912"/>
              <a:gd name="connsiteY95" fmla="*/ 75470 h 1161397"/>
              <a:gd name="connsiteX96" fmla="*/ 6845802 w 6884912"/>
              <a:gd name="connsiteY96" fmla="*/ 24496 h 1161397"/>
              <a:gd name="connsiteX97" fmla="*/ 6884912 w 6884912"/>
              <a:gd name="connsiteY9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907640 w 6884912"/>
              <a:gd name="connsiteY67" fmla="*/ 207568 h 1161397"/>
              <a:gd name="connsiteX68" fmla="*/ 4013061 w 6884912"/>
              <a:gd name="connsiteY68" fmla="*/ 224874 h 1161397"/>
              <a:gd name="connsiteX69" fmla="*/ 4134285 w 6884912"/>
              <a:gd name="connsiteY69" fmla="*/ 235592 h 1161397"/>
              <a:gd name="connsiteX70" fmla="*/ 4220717 w 6884912"/>
              <a:gd name="connsiteY70" fmla="*/ 192946 h 1161397"/>
              <a:gd name="connsiteX71" fmla="*/ 4228802 w 6884912"/>
              <a:gd name="connsiteY71" fmla="*/ 201468 h 1161397"/>
              <a:gd name="connsiteX72" fmla="*/ 4424852 w 6884912"/>
              <a:gd name="connsiteY72" fmla="*/ 127591 h 1161397"/>
              <a:gd name="connsiteX73" fmla="*/ 4617330 w 6884912"/>
              <a:gd name="connsiteY73" fmla="*/ 111163 h 1161397"/>
              <a:gd name="connsiteX74" fmla="*/ 4730870 w 6884912"/>
              <a:gd name="connsiteY74" fmla="*/ 129432 h 1161397"/>
              <a:gd name="connsiteX75" fmla="*/ 4785037 w 6884912"/>
              <a:gd name="connsiteY75" fmla="*/ 161964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6029542 w 6884912"/>
              <a:gd name="connsiteY88" fmla="*/ 210339 h 1161397"/>
              <a:gd name="connsiteX89" fmla="*/ 6290640 w 6884912"/>
              <a:gd name="connsiteY89" fmla="*/ 167441 h 1161397"/>
              <a:gd name="connsiteX90" fmla="*/ 6380420 w 6884912"/>
              <a:gd name="connsiteY90" fmla="*/ 173195 h 1161397"/>
              <a:gd name="connsiteX91" fmla="*/ 6507891 w 6884912"/>
              <a:gd name="connsiteY91" fmla="*/ 118474 h 1161397"/>
              <a:gd name="connsiteX92" fmla="*/ 6571807 w 6884912"/>
              <a:gd name="connsiteY92" fmla="*/ 98636 h 1161397"/>
              <a:gd name="connsiteX93" fmla="*/ 6671880 w 6884912"/>
              <a:gd name="connsiteY93" fmla="*/ 82931 h 1161397"/>
              <a:gd name="connsiteX94" fmla="*/ 6702266 w 6884912"/>
              <a:gd name="connsiteY94" fmla="*/ 75470 h 1161397"/>
              <a:gd name="connsiteX95" fmla="*/ 6845802 w 6884912"/>
              <a:gd name="connsiteY95" fmla="*/ 24496 h 1161397"/>
              <a:gd name="connsiteX96" fmla="*/ 6884912 w 6884912"/>
              <a:gd name="connsiteY9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127968 w 6884912"/>
              <a:gd name="connsiteY55" fmla="*/ 287613 h 1161397"/>
              <a:gd name="connsiteX56" fmla="*/ 3222191 w 6884912"/>
              <a:gd name="connsiteY56" fmla="*/ 307887 h 1161397"/>
              <a:gd name="connsiteX57" fmla="*/ 3227953 w 6884912"/>
              <a:gd name="connsiteY57" fmla="*/ 297650 h 1161397"/>
              <a:gd name="connsiteX58" fmla="*/ 3287859 w 6884912"/>
              <a:gd name="connsiteY58" fmla="*/ 287558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907640 w 6884912"/>
              <a:gd name="connsiteY66" fmla="*/ 207568 h 1161397"/>
              <a:gd name="connsiteX67" fmla="*/ 4013061 w 6884912"/>
              <a:gd name="connsiteY67" fmla="*/ 224874 h 1161397"/>
              <a:gd name="connsiteX68" fmla="*/ 4134285 w 6884912"/>
              <a:gd name="connsiteY68" fmla="*/ 235592 h 1161397"/>
              <a:gd name="connsiteX69" fmla="*/ 4220717 w 6884912"/>
              <a:gd name="connsiteY69" fmla="*/ 192946 h 1161397"/>
              <a:gd name="connsiteX70" fmla="*/ 4228802 w 6884912"/>
              <a:gd name="connsiteY70" fmla="*/ 201468 h 1161397"/>
              <a:gd name="connsiteX71" fmla="*/ 4424852 w 6884912"/>
              <a:gd name="connsiteY71" fmla="*/ 127591 h 1161397"/>
              <a:gd name="connsiteX72" fmla="*/ 4617330 w 6884912"/>
              <a:gd name="connsiteY72" fmla="*/ 111163 h 1161397"/>
              <a:gd name="connsiteX73" fmla="*/ 4730870 w 6884912"/>
              <a:gd name="connsiteY73" fmla="*/ 129432 h 1161397"/>
              <a:gd name="connsiteX74" fmla="*/ 4785037 w 6884912"/>
              <a:gd name="connsiteY74" fmla="*/ 161964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6029542 w 6884912"/>
              <a:gd name="connsiteY87" fmla="*/ 210339 h 1161397"/>
              <a:gd name="connsiteX88" fmla="*/ 6290640 w 6884912"/>
              <a:gd name="connsiteY88" fmla="*/ 167441 h 1161397"/>
              <a:gd name="connsiteX89" fmla="*/ 6380420 w 6884912"/>
              <a:gd name="connsiteY89" fmla="*/ 173195 h 1161397"/>
              <a:gd name="connsiteX90" fmla="*/ 6507891 w 6884912"/>
              <a:gd name="connsiteY90" fmla="*/ 118474 h 1161397"/>
              <a:gd name="connsiteX91" fmla="*/ 6571807 w 6884912"/>
              <a:gd name="connsiteY91" fmla="*/ 98636 h 1161397"/>
              <a:gd name="connsiteX92" fmla="*/ 6671880 w 6884912"/>
              <a:gd name="connsiteY92" fmla="*/ 82931 h 1161397"/>
              <a:gd name="connsiteX93" fmla="*/ 6702266 w 6884912"/>
              <a:gd name="connsiteY93" fmla="*/ 75470 h 1161397"/>
              <a:gd name="connsiteX94" fmla="*/ 6845802 w 6884912"/>
              <a:gd name="connsiteY94" fmla="*/ 24496 h 1161397"/>
              <a:gd name="connsiteX95" fmla="*/ 6884912 w 6884912"/>
              <a:gd name="connsiteY9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92172 w 6884912"/>
              <a:gd name="connsiteY38" fmla="*/ 629819 h 1161397"/>
              <a:gd name="connsiteX39" fmla="*/ 1731986 w 6884912"/>
              <a:gd name="connsiteY39" fmla="*/ 589682 h 1161397"/>
              <a:gd name="connsiteX40" fmla="*/ 1940326 w 6884912"/>
              <a:gd name="connsiteY40" fmla="*/ 582611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127968 w 6884912"/>
              <a:gd name="connsiteY54" fmla="*/ 287613 h 1161397"/>
              <a:gd name="connsiteX55" fmla="*/ 3222191 w 6884912"/>
              <a:gd name="connsiteY55" fmla="*/ 307887 h 1161397"/>
              <a:gd name="connsiteX56" fmla="*/ 3227953 w 6884912"/>
              <a:gd name="connsiteY56" fmla="*/ 297650 h 1161397"/>
              <a:gd name="connsiteX57" fmla="*/ 3287859 w 6884912"/>
              <a:gd name="connsiteY57" fmla="*/ 287558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907640 w 6884912"/>
              <a:gd name="connsiteY65" fmla="*/ 207568 h 1161397"/>
              <a:gd name="connsiteX66" fmla="*/ 4013061 w 6884912"/>
              <a:gd name="connsiteY66" fmla="*/ 224874 h 1161397"/>
              <a:gd name="connsiteX67" fmla="*/ 4134285 w 6884912"/>
              <a:gd name="connsiteY67" fmla="*/ 235592 h 1161397"/>
              <a:gd name="connsiteX68" fmla="*/ 4220717 w 6884912"/>
              <a:gd name="connsiteY68" fmla="*/ 192946 h 1161397"/>
              <a:gd name="connsiteX69" fmla="*/ 4228802 w 6884912"/>
              <a:gd name="connsiteY69" fmla="*/ 201468 h 1161397"/>
              <a:gd name="connsiteX70" fmla="*/ 4424852 w 6884912"/>
              <a:gd name="connsiteY70" fmla="*/ 127591 h 1161397"/>
              <a:gd name="connsiteX71" fmla="*/ 4617330 w 6884912"/>
              <a:gd name="connsiteY71" fmla="*/ 111163 h 1161397"/>
              <a:gd name="connsiteX72" fmla="*/ 4730870 w 6884912"/>
              <a:gd name="connsiteY72" fmla="*/ 129432 h 1161397"/>
              <a:gd name="connsiteX73" fmla="*/ 4785037 w 6884912"/>
              <a:gd name="connsiteY73" fmla="*/ 161964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467502 w 6884912"/>
              <a:gd name="connsiteY80" fmla="*/ 250963 h 1161397"/>
              <a:gd name="connsiteX81" fmla="*/ 5592395 w 6884912"/>
              <a:gd name="connsiteY81" fmla="*/ 265434 h 1161397"/>
              <a:gd name="connsiteX82" fmla="*/ 5613532 w 6884912"/>
              <a:gd name="connsiteY82" fmla="*/ 273379 h 1161397"/>
              <a:gd name="connsiteX83" fmla="*/ 5642173 w 6884912"/>
              <a:gd name="connsiteY83" fmla="*/ 266904 h 1161397"/>
              <a:gd name="connsiteX84" fmla="*/ 5756910 w 6884912"/>
              <a:gd name="connsiteY84" fmla="*/ 239211 h 1161397"/>
              <a:gd name="connsiteX85" fmla="*/ 5846667 w 6884912"/>
              <a:gd name="connsiteY85" fmla="*/ 201786 h 1161397"/>
              <a:gd name="connsiteX86" fmla="*/ 6029542 w 6884912"/>
              <a:gd name="connsiteY86" fmla="*/ 210339 h 1161397"/>
              <a:gd name="connsiteX87" fmla="*/ 6290640 w 6884912"/>
              <a:gd name="connsiteY87" fmla="*/ 167441 h 1161397"/>
              <a:gd name="connsiteX88" fmla="*/ 6380420 w 6884912"/>
              <a:gd name="connsiteY88" fmla="*/ 173195 h 1161397"/>
              <a:gd name="connsiteX89" fmla="*/ 6507891 w 6884912"/>
              <a:gd name="connsiteY89" fmla="*/ 118474 h 1161397"/>
              <a:gd name="connsiteX90" fmla="*/ 6571807 w 6884912"/>
              <a:gd name="connsiteY90" fmla="*/ 98636 h 1161397"/>
              <a:gd name="connsiteX91" fmla="*/ 6671880 w 6884912"/>
              <a:gd name="connsiteY91" fmla="*/ 82931 h 1161397"/>
              <a:gd name="connsiteX92" fmla="*/ 6702266 w 6884912"/>
              <a:gd name="connsiteY92" fmla="*/ 75470 h 1161397"/>
              <a:gd name="connsiteX93" fmla="*/ 6845802 w 6884912"/>
              <a:gd name="connsiteY93" fmla="*/ 24496 h 1161397"/>
              <a:gd name="connsiteX94" fmla="*/ 6884912 w 6884912"/>
              <a:gd name="connsiteY9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92172 w 6884912"/>
              <a:gd name="connsiteY37" fmla="*/ 629819 h 1161397"/>
              <a:gd name="connsiteX38" fmla="*/ 1731986 w 6884912"/>
              <a:gd name="connsiteY38" fmla="*/ 589682 h 1161397"/>
              <a:gd name="connsiteX39" fmla="*/ 1940326 w 6884912"/>
              <a:gd name="connsiteY39" fmla="*/ 582611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127968 w 6884912"/>
              <a:gd name="connsiteY53" fmla="*/ 287613 h 1161397"/>
              <a:gd name="connsiteX54" fmla="*/ 3222191 w 6884912"/>
              <a:gd name="connsiteY54" fmla="*/ 307887 h 1161397"/>
              <a:gd name="connsiteX55" fmla="*/ 3227953 w 6884912"/>
              <a:gd name="connsiteY55" fmla="*/ 297650 h 1161397"/>
              <a:gd name="connsiteX56" fmla="*/ 3287859 w 6884912"/>
              <a:gd name="connsiteY56" fmla="*/ 287558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907640 w 6884912"/>
              <a:gd name="connsiteY64" fmla="*/ 207568 h 1161397"/>
              <a:gd name="connsiteX65" fmla="*/ 4013061 w 6884912"/>
              <a:gd name="connsiteY65" fmla="*/ 224874 h 1161397"/>
              <a:gd name="connsiteX66" fmla="*/ 4134285 w 6884912"/>
              <a:gd name="connsiteY66" fmla="*/ 235592 h 1161397"/>
              <a:gd name="connsiteX67" fmla="*/ 4220717 w 6884912"/>
              <a:gd name="connsiteY67" fmla="*/ 192946 h 1161397"/>
              <a:gd name="connsiteX68" fmla="*/ 4228802 w 6884912"/>
              <a:gd name="connsiteY68" fmla="*/ 201468 h 1161397"/>
              <a:gd name="connsiteX69" fmla="*/ 4424852 w 6884912"/>
              <a:gd name="connsiteY69" fmla="*/ 127591 h 1161397"/>
              <a:gd name="connsiteX70" fmla="*/ 4617330 w 6884912"/>
              <a:gd name="connsiteY70" fmla="*/ 111163 h 1161397"/>
              <a:gd name="connsiteX71" fmla="*/ 4730870 w 6884912"/>
              <a:gd name="connsiteY71" fmla="*/ 129432 h 1161397"/>
              <a:gd name="connsiteX72" fmla="*/ 4785037 w 6884912"/>
              <a:gd name="connsiteY72" fmla="*/ 161964 h 1161397"/>
              <a:gd name="connsiteX73" fmla="*/ 4844073 w 6884912"/>
              <a:gd name="connsiteY73" fmla="*/ 161768 h 1161397"/>
              <a:gd name="connsiteX74" fmla="*/ 4856454 w 6884912"/>
              <a:gd name="connsiteY74" fmla="*/ 130488 h 1161397"/>
              <a:gd name="connsiteX75" fmla="*/ 4920038 w 6884912"/>
              <a:gd name="connsiteY75" fmla="*/ 140418 h 1161397"/>
              <a:gd name="connsiteX76" fmla="*/ 5016639 w 6884912"/>
              <a:gd name="connsiteY76" fmla="*/ 158905 h 1161397"/>
              <a:gd name="connsiteX77" fmla="*/ 5072009 w 6884912"/>
              <a:gd name="connsiteY77" fmla="*/ 161502 h 1161397"/>
              <a:gd name="connsiteX78" fmla="*/ 5223626 w 6884912"/>
              <a:gd name="connsiteY78" fmla="*/ 177356 h 1161397"/>
              <a:gd name="connsiteX79" fmla="*/ 5467502 w 6884912"/>
              <a:gd name="connsiteY79" fmla="*/ 250963 h 1161397"/>
              <a:gd name="connsiteX80" fmla="*/ 5592395 w 6884912"/>
              <a:gd name="connsiteY80" fmla="*/ 265434 h 1161397"/>
              <a:gd name="connsiteX81" fmla="*/ 5613532 w 6884912"/>
              <a:gd name="connsiteY81" fmla="*/ 273379 h 1161397"/>
              <a:gd name="connsiteX82" fmla="*/ 5642173 w 6884912"/>
              <a:gd name="connsiteY82" fmla="*/ 266904 h 1161397"/>
              <a:gd name="connsiteX83" fmla="*/ 5756910 w 6884912"/>
              <a:gd name="connsiteY83" fmla="*/ 239211 h 1161397"/>
              <a:gd name="connsiteX84" fmla="*/ 5846667 w 6884912"/>
              <a:gd name="connsiteY84" fmla="*/ 201786 h 1161397"/>
              <a:gd name="connsiteX85" fmla="*/ 6029542 w 6884912"/>
              <a:gd name="connsiteY85" fmla="*/ 210339 h 1161397"/>
              <a:gd name="connsiteX86" fmla="*/ 6290640 w 6884912"/>
              <a:gd name="connsiteY86" fmla="*/ 167441 h 1161397"/>
              <a:gd name="connsiteX87" fmla="*/ 6380420 w 6884912"/>
              <a:gd name="connsiteY87" fmla="*/ 173195 h 1161397"/>
              <a:gd name="connsiteX88" fmla="*/ 6507891 w 6884912"/>
              <a:gd name="connsiteY88" fmla="*/ 118474 h 1161397"/>
              <a:gd name="connsiteX89" fmla="*/ 6571807 w 6884912"/>
              <a:gd name="connsiteY89" fmla="*/ 98636 h 1161397"/>
              <a:gd name="connsiteX90" fmla="*/ 6671880 w 6884912"/>
              <a:gd name="connsiteY90" fmla="*/ 82931 h 1161397"/>
              <a:gd name="connsiteX91" fmla="*/ 6702266 w 6884912"/>
              <a:gd name="connsiteY91" fmla="*/ 75470 h 1161397"/>
              <a:gd name="connsiteX92" fmla="*/ 6845802 w 6884912"/>
              <a:gd name="connsiteY92" fmla="*/ 24496 h 1161397"/>
              <a:gd name="connsiteX93" fmla="*/ 6884912 w 6884912"/>
              <a:gd name="connsiteY9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67875 w 6884912"/>
              <a:gd name="connsiteY8" fmla="*/ 1051976 h 1161397"/>
              <a:gd name="connsiteX9" fmla="*/ 601644 w 6884912"/>
              <a:gd name="connsiteY9" fmla="*/ 1003997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92172 w 6884912"/>
              <a:gd name="connsiteY36" fmla="*/ 629819 h 1161397"/>
              <a:gd name="connsiteX37" fmla="*/ 1731986 w 6884912"/>
              <a:gd name="connsiteY37" fmla="*/ 589682 h 1161397"/>
              <a:gd name="connsiteX38" fmla="*/ 1940326 w 6884912"/>
              <a:gd name="connsiteY38" fmla="*/ 582611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127968 w 6884912"/>
              <a:gd name="connsiteY52" fmla="*/ 287613 h 1161397"/>
              <a:gd name="connsiteX53" fmla="*/ 3222191 w 6884912"/>
              <a:gd name="connsiteY53" fmla="*/ 307887 h 1161397"/>
              <a:gd name="connsiteX54" fmla="*/ 3227953 w 6884912"/>
              <a:gd name="connsiteY54" fmla="*/ 297650 h 1161397"/>
              <a:gd name="connsiteX55" fmla="*/ 3287859 w 6884912"/>
              <a:gd name="connsiteY55" fmla="*/ 287558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907640 w 6884912"/>
              <a:gd name="connsiteY63" fmla="*/ 207568 h 1161397"/>
              <a:gd name="connsiteX64" fmla="*/ 4013061 w 6884912"/>
              <a:gd name="connsiteY64" fmla="*/ 224874 h 1161397"/>
              <a:gd name="connsiteX65" fmla="*/ 4134285 w 6884912"/>
              <a:gd name="connsiteY65" fmla="*/ 235592 h 1161397"/>
              <a:gd name="connsiteX66" fmla="*/ 4220717 w 6884912"/>
              <a:gd name="connsiteY66" fmla="*/ 192946 h 1161397"/>
              <a:gd name="connsiteX67" fmla="*/ 4228802 w 6884912"/>
              <a:gd name="connsiteY67" fmla="*/ 201468 h 1161397"/>
              <a:gd name="connsiteX68" fmla="*/ 4424852 w 6884912"/>
              <a:gd name="connsiteY68" fmla="*/ 127591 h 1161397"/>
              <a:gd name="connsiteX69" fmla="*/ 4617330 w 6884912"/>
              <a:gd name="connsiteY69" fmla="*/ 111163 h 1161397"/>
              <a:gd name="connsiteX70" fmla="*/ 4730870 w 6884912"/>
              <a:gd name="connsiteY70" fmla="*/ 129432 h 1161397"/>
              <a:gd name="connsiteX71" fmla="*/ 4785037 w 6884912"/>
              <a:gd name="connsiteY71" fmla="*/ 161964 h 1161397"/>
              <a:gd name="connsiteX72" fmla="*/ 4844073 w 6884912"/>
              <a:gd name="connsiteY72" fmla="*/ 161768 h 1161397"/>
              <a:gd name="connsiteX73" fmla="*/ 4856454 w 6884912"/>
              <a:gd name="connsiteY73" fmla="*/ 130488 h 1161397"/>
              <a:gd name="connsiteX74" fmla="*/ 4920038 w 6884912"/>
              <a:gd name="connsiteY74" fmla="*/ 140418 h 1161397"/>
              <a:gd name="connsiteX75" fmla="*/ 5016639 w 6884912"/>
              <a:gd name="connsiteY75" fmla="*/ 158905 h 1161397"/>
              <a:gd name="connsiteX76" fmla="*/ 5072009 w 6884912"/>
              <a:gd name="connsiteY76" fmla="*/ 161502 h 1161397"/>
              <a:gd name="connsiteX77" fmla="*/ 5223626 w 6884912"/>
              <a:gd name="connsiteY77" fmla="*/ 177356 h 1161397"/>
              <a:gd name="connsiteX78" fmla="*/ 5467502 w 6884912"/>
              <a:gd name="connsiteY78" fmla="*/ 250963 h 1161397"/>
              <a:gd name="connsiteX79" fmla="*/ 5592395 w 6884912"/>
              <a:gd name="connsiteY79" fmla="*/ 265434 h 1161397"/>
              <a:gd name="connsiteX80" fmla="*/ 5613532 w 6884912"/>
              <a:gd name="connsiteY80" fmla="*/ 273379 h 1161397"/>
              <a:gd name="connsiteX81" fmla="*/ 5642173 w 6884912"/>
              <a:gd name="connsiteY81" fmla="*/ 266904 h 1161397"/>
              <a:gd name="connsiteX82" fmla="*/ 5756910 w 6884912"/>
              <a:gd name="connsiteY82" fmla="*/ 239211 h 1161397"/>
              <a:gd name="connsiteX83" fmla="*/ 5846667 w 6884912"/>
              <a:gd name="connsiteY83" fmla="*/ 201786 h 1161397"/>
              <a:gd name="connsiteX84" fmla="*/ 6029542 w 6884912"/>
              <a:gd name="connsiteY84" fmla="*/ 210339 h 1161397"/>
              <a:gd name="connsiteX85" fmla="*/ 6290640 w 6884912"/>
              <a:gd name="connsiteY85" fmla="*/ 167441 h 1161397"/>
              <a:gd name="connsiteX86" fmla="*/ 6380420 w 6884912"/>
              <a:gd name="connsiteY86" fmla="*/ 173195 h 1161397"/>
              <a:gd name="connsiteX87" fmla="*/ 6507891 w 6884912"/>
              <a:gd name="connsiteY87" fmla="*/ 118474 h 1161397"/>
              <a:gd name="connsiteX88" fmla="*/ 6571807 w 6884912"/>
              <a:gd name="connsiteY88" fmla="*/ 98636 h 1161397"/>
              <a:gd name="connsiteX89" fmla="*/ 6671880 w 6884912"/>
              <a:gd name="connsiteY89" fmla="*/ 82931 h 1161397"/>
              <a:gd name="connsiteX90" fmla="*/ 6702266 w 6884912"/>
              <a:gd name="connsiteY90" fmla="*/ 75470 h 1161397"/>
              <a:gd name="connsiteX91" fmla="*/ 6845802 w 6884912"/>
              <a:gd name="connsiteY91" fmla="*/ 24496 h 1161397"/>
              <a:gd name="connsiteX92" fmla="*/ 6884912 w 6884912"/>
              <a:gd name="connsiteY9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67875 w 6884912"/>
              <a:gd name="connsiteY8" fmla="*/ 1051976 h 1161397"/>
              <a:gd name="connsiteX9" fmla="*/ 601644 w 6884912"/>
              <a:gd name="connsiteY9" fmla="*/ 1003997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92172 w 6884912"/>
              <a:gd name="connsiteY36" fmla="*/ 629819 h 1161397"/>
              <a:gd name="connsiteX37" fmla="*/ 1731986 w 6884912"/>
              <a:gd name="connsiteY37" fmla="*/ 589682 h 1161397"/>
              <a:gd name="connsiteX38" fmla="*/ 1940326 w 6884912"/>
              <a:gd name="connsiteY38" fmla="*/ 582611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127968 w 6884912"/>
              <a:gd name="connsiteY52" fmla="*/ 287613 h 1161397"/>
              <a:gd name="connsiteX53" fmla="*/ 3222191 w 6884912"/>
              <a:gd name="connsiteY53" fmla="*/ 307887 h 1161397"/>
              <a:gd name="connsiteX54" fmla="*/ 3227953 w 6884912"/>
              <a:gd name="connsiteY54" fmla="*/ 297650 h 1161397"/>
              <a:gd name="connsiteX55" fmla="*/ 3287859 w 6884912"/>
              <a:gd name="connsiteY55" fmla="*/ 287558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907640 w 6884912"/>
              <a:gd name="connsiteY63" fmla="*/ 207568 h 1161397"/>
              <a:gd name="connsiteX64" fmla="*/ 4013061 w 6884912"/>
              <a:gd name="connsiteY64" fmla="*/ 224874 h 1161397"/>
              <a:gd name="connsiteX65" fmla="*/ 4134285 w 6884912"/>
              <a:gd name="connsiteY65" fmla="*/ 235592 h 1161397"/>
              <a:gd name="connsiteX66" fmla="*/ 4220717 w 6884912"/>
              <a:gd name="connsiteY66" fmla="*/ 192946 h 1161397"/>
              <a:gd name="connsiteX67" fmla="*/ 4228802 w 6884912"/>
              <a:gd name="connsiteY67" fmla="*/ 201468 h 1161397"/>
              <a:gd name="connsiteX68" fmla="*/ 4424852 w 6884912"/>
              <a:gd name="connsiteY68" fmla="*/ 127591 h 1161397"/>
              <a:gd name="connsiteX69" fmla="*/ 4617330 w 6884912"/>
              <a:gd name="connsiteY69" fmla="*/ 111163 h 1161397"/>
              <a:gd name="connsiteX70" fmla="*/ 4730870 w 6884912"/>
              <a:gd name="connsiteY70" fmla="*/ 129432 h 1161397"/>
              <a:gd name="connsiteX71" fmla="*/ 4785037 w 6884912"/>
              <a:gd name="connsiteY71" fmla="*/ 161964 h 1161397"/>
              <a:gd name="connsiteX72" fmla="*/ 4844073 w 6884912"/>
              <a:gd name="connsiteY72" fmla="*/ 161768 h 1161397"/>
              <a:gd name="connsiteX73" fmla="*/ 4856454 w 6884912"/>
              <a:gd name="connsiteY73" fmla="*/ 130488 h 1161397"/>
              <a:gd name="connsiteX74" fmla="*/ 4920038 w 6884912"/>
              <a:gd name="connsiteY74" fmla="*/ 140418 h 1161397"/>
              <a:gd name="connsiteX75" fmla="*/ 5016639 w 6884912"/>
              <a:gd name="connsiteY75" fmla="*/ 158905 h 1161397"/>
              <a:gd name="connsiteX76" fmla="*/ 5072009 w 6884912"/>
              <a:gd name="connsiteY76" fmla="*/ 161502 h 1161397"/>
              <a:gd name="connsiteX77" fmla="*/ 5223626 w 6884912"/>
              <a:gd name="connsiteY77" fmla="*/ 177356 h 1161397"/>
              <a:gd name="connsiteX78" fmla="*/ 5467502 w 6884912"/>
              <a:gd name="connsiteY78" fmla="*/ 250963 h 1161397"/>
              <a:gd name="connsiteX79" fmla="*/ 5592395 w 6884912"/>
              <a:gd name="connsiteY79" fmla="*/ 265434 h 1161397"/>
              <a:gd name="connsiteX80" fmla="*/ 5613532 w 6884912"/>
              <a:gd name="connsiteY80" fmla="*/ 273379 h 1161397"/>
              <a:gd name="connsiteX81" fmla="*/ 5642173 w 6884912"/>
              <a:gd name="connsiteY81" fmla="*/ 266904 h 1161397"/>
              <a:gd name="connsiteX82" fmla="*/ 5756910 w 6884912"/>
              <a:gd name="connsiteY82" fmla="*/ 239211 h 1161397"/>
              <a:gd name="connsiteX83" fmla="*/ 5846667 w 6884912"/>
              <a:gd name="connsiteY83" fmla="*/ 201786 h 1161397"/>
              <a:gd name="connsiteX84" fmla="*/ 6029542 w 6884912"/>
              <a:gd name="connsiteY84" fmla="*/ 210339 h 1161397"/>
              <a:gd name="connsiteX85" fmla="*/ 6290640 w 6884912"/>
              <a:gd name="connsiteY85" fmla="*/ 167441 h 1161397"/>
              <a:gd name="connsiteX86" fmla="*/ 6380420 w 6884912"/>
              <a:gd name="connsiteY86" fmla="*/ 173195 h 1161397"/>
              <a:gd name="connsiteX87" fmla="*/ 6507891 w 6884912"/>
              <a:gd name="connsiteY87" fmla="*/ 118474 h 1161397"/>
              <a:gd name="connsiteX88" fmla="*/ 6571807 w 6884912"/>
              <a:gd name="connsiteY88" fmla="*/ 98636 h 1161397"/>
              <a:gd name="connsiteX89" fmla="*/ 6671880 w 6884912"/>
              <a:gd name="connsiteY89" fmla="*/ 82931 h 1161397"/>
              <a:gd name="connsiteX90" fmla="*/ 6702266 w 6884912"/>
              <a:gd name="connsiteY90" fmla="*/ 75470 h 1161397"/>
              <a:gd name="connsiteX91" fmla="*/ 6845802 w 6884912"/>
              <a:gd name="connsiteY91" fmla="*/ 24496 h 1161397"/>
              <a:gd name="connsiteX92" fmla="*/ 6884912 w 6884912"/>
              <a:gd name="connsiteY9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601644 w 6884912"/>
              <a:gd name="connsiteY8" fmla="*/ 1003997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92172 w 6884912"/>
              <a:gd name="connsiteY35" fmla="*/ 629819 h 1161397"/>
              <a:gd name="connsiteX36" fmla="*/ 1731986 w 6884912"/>
              <a:gd name="connsiteY36" fmla="*/ 589682 h 1161397"/>
              <a:gd name="connsiteX37" fmla="*/ 1940326 w 6884912"/>
              <a:gd name="connsiteY37" fmla="*/ 582611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127968 w 6884912"/>
              <a:gd name="connsiteY51" fmla="*/ 287613 h 1161397"/>
              <a:gd name="connsiteX52" fmla="*/ 3222191 w 6884912"/>
              <a:gd name="connsiteY52" fmla="*/ 307887 h 1161397"/>
              <a:gd name="connsiteX53" fmla="*/ 3227953 w 6884912"/>
              <a:gd name="connsiteY53" fmla="*/ 297650 h 1161397"/>
              <a:gd name="connsiteX54" fmla="*/ 3287859 w 6884912"/>
              <a:gd name="connsiteY54" fmla="*/ 287558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907640 w 6884912"/>
              <a:gd name="connsiteY62" fmla="*/ 207568 h 1161397"/>
              <a:gd name="connsiteX63" fmla="*/ 4013061 w 6884912"/>
              <a:gd name="connsiteY63" fmla="*/ 224874 h 1161397"/>
              <a:gd name="connsiteX64" fmla="*/ 4134285 w 6884912"/>
              <a:gd name="connsiteY64" fmla="*/ 235592 h 1161397"/>
              <a:gd name="connsiteX65" fmla="*/ 4220717 w 6884912"/>
              <a:gd name="connsiteY65" fmla="*/ 192946 h 1161397"/>
              <a:gd name="connsiteX66" fmla="*/ 4228802 w 6884912"/>
              <a:gd name="connsiteY66" fmla="*/ 201468 h 1161397"/>
              <a:gd name="connsiteX67" fmla="*/ 4424852 w 6884912"/>
              <a:gd name="connsiteY67" fmla="*/ 127591 h 1161397"/>
              <a:gd name="connsiteX68" fmla="*/ 4617330 w 6884912"/>
              <a:gd name="connsiteY68" fmla="*/ 111163 h 1161397"/>
              <a:gd name="connsiteX69" fmla="*/ 4730870 w 6884912"/>
              <a:gd name="connsiteY69" fmla="*/ 129432 h 1161397"/>
              <a:gd name="connsiteX70" fmla="*/ 4785037 w 6884912"/>
              <a:gd name="connsiteY70" fmla="*/ 161964 h 1161397"/>
              <a:gd name="connsiteX71" fmla="*/ 4844073 w 6884912"/>
              <a:gd name="connsiteY71" fmla="*/ 161768 h 1161397"/>
              <a:gd name="connsiteX72" fmla="*/ 4856454 w 6884912"/>
              <a:gd name="connsiteY72" fmla="*/ 130488 h 1161397"/>
              <a:gd name="connsiteX73" fmla="*/ 4920038 w 6884912"/>
              <a:gd name="connsiteY73" fmla="*/ 140418 h 1161397"/>
              <a:gd name="connsiteX74" fmla="*/ 5016639 w 6884912"/>
              <a:gd name="connsiteY74" fmla="*/ 158905 h 1161397"/>
              <a:gd name="connsiteX75" fmla="*/ 5072009 w 6884912"/>
              <a:gd name="connsiteY75" fmla="*/ 161502 h 1161397"/>
              <a:gd name="connsiteX76" fmla="*/ 5223626 w 6884912"/>
              <a:gd name="connsiteY76" fmla="*/ 177356 h 1161397"/>
              <a:gd name="connsiteX77" fmla="*/ 5467502 w 6884912"/>
              <a:gd name="connsiteY77" fmla="*/ 250963 h 1161397"/>
              <a:gd name="connsiteX78" fmla="*/ 5592395 w 6884912"/>
              <a:gd name="connsiteY78" fmla="*/ 265434 h 1161397"/>
              <a:gd name="connsiteX79" fmla="*/ 5613532 w 6884912"/>
              <a:gd name="connsiteY79" fmla="*/ 273379 h 1161397"/>
              <a:gd name="connsiteX80" fmla="*/ 5642173 w 6884912"/>
              <a:gd name="connsiteY80" fmla="*/ 266904 h 1161397"/>
              <a:gd name="connsiteX81" fmla="*/ 5756910 w 6884912"/>
              <a:gd name="connsiteY81" fmla="*/ 239211 h 1161397"/>
              <a:gd name="connsiteX82" fmla="*/ 5846667 w 6884912"/>
              <a:gd name="connsiteY82" fmla="*/ 201786 h 1161397"/>
              <a:gd name="connsiteX83" fmla="*/ 6029542 w 6884912"/>
              <a:gd name="connsiteY83" fmla="*/ 210339 h 1161397"/>
              <a:gd name="connsiteX84" fmla="*/ 6290640 w 6884912"/>
              <a:gd name="connsiteY84" fmla="*/ 167441 h 1161397"/>
              <a:gd name="connsiteX85" fmla="*/ 6380420 w 6884912"/>
              <a:gd name="connsiteY85" fmla="*/ 173195 h 1161397"/>
              <a:gd name="connsiteX86" fmla="*/ 6507891 w 6884912"/>
              <a:gd name="connsiteY86" fmla="*/ 118474 h 1161397"/>
              <a:gd name="connsiteX87" fmla="*/ 6571807 w 6884912"/>
              <a:gd name="connsiteY87" fmla="*/ 98636 h 1161397"/>
              <a:gd name="connsiteX88" fmla="*/ 6671880 w 6884912"/>
              <a:gd name="connsiteY88" fmla="*/ 82931 h 1161397"/>
              <a:gd name="connsiteX89" fmla="*/ 6702266 w 6884912"/>
              <a:gd name="connsiteY89" fmla="*/ 75470 h 1161397"/>
              <a:gd name="connsiteX90" fmla="*/ 6845802 w 6884912"/>
              <a:gd name="connsiteY90" fmla="*/ 24496 h 1161397"/>
              <a:gd name="connsiteX91" fmla="*/ 6884912 w 6884912"/>
              <a:gd name="connsiteY9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92172 w 6884912"/>
              <a:gd name="connsiteY35" fmla="*/ 629819 h 1161397"/>
              <a:gd name="connsiteX36" fmla="*/ 1731986 w 6884912"/>
              <a:gd name="connsiteY36" fmla="*/ 589682 h 1161397"/>
              <a:gd name="connsiteX37" fmla="*/ 1940326 w 6884912"/>
              <a:gd name="connsiteY37" fmla="*/ 582611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127968 w 6884912"/>
              <a:gd name="connsiteY51" fmla="*/ 287613 h 1161397"/>
              <a:gd name="connsiteX52" fmla="*/ 3222191 w 6884912"/>
              <a:gd name="connsiteY52" fmla="*/ 307887 h 1161397"/>
              <a:gd name="connsiteX53" fmla="*/ 3227953 w 6884912"/>
              <a:gd name="connsiteY53" fmla="*/ 297650 h 1161397"/>
              <a:gd name="connsiteX54" fmla="*/ 3287859 w 6884912"/>
              <a:gd name="connsiteY54" fmla="*/ 287558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907640 w 6884912"/>
              <a:gd name="connsiteY62" fmla="*/ 207568 h 1161397"/>
              <a:gd name="connsiteX63" fmla="*/ 4013061 w 6884912"/>
              <a:gd name="connsiteY63" fmla="*/ 224874 h 1161397"/>
              <a:gd name="connsiteX64" fmla="*/ 4134285 w 6884912"/>
              <a:gd name="connsiteY64" fmla="*/ 235592 h 1161397"/>
              <a:gd name="connsiteX65" fmla="*/ 4220717 w 6884912"/>
              <a:gd name="connsiteY65" fmla="*/ 192946 h 1161397"/>
              <a:gd name="connsiteX66" fmla="*/ 4228802 w 6884912"/>
              <a:gd name="connsiteY66" fmla="*/ 201468 h 1161397"/>
              <a:gd name="connsiteX67" fmla="*/ 4424852 w 6884912"/>
              <a:gd name="connsiteY67" fmla="*/ 127591 h 1161397"/>
              <a:gd name="connsiteX68" fmla="*/ 4617330 w 6884912"/>
              <a:gd name="connsiteY68" fmla="*/ 111163 h 1161397"/>
              <a:gd name="connsiteX69" fmla="*/ 4730870 w 6884912"/>
              <a:gd name="connsiteY69" fmla="*/ 129432 h 1161397"/>
              <a:gd name="connsiteX70" fmla="*/ 4785037 w 6884912"/>
              <a:gd name="connsiteY70" fmla="*/ 161964 h 1161397"/>
              <a:gd name="connsiteX71" fmla="*/ 4844073 w 6884912"/>
              <a:gd name="connsiteY71" fmla="*/ 161768 h 1161397"/>
              <a:gd name="connsiteX72" fmla="*/ 4856454 w 6884912"/>
              <a:gd name="connsiteY72" fmla="*/ 130488 h 1161397"/>
              <a:gd name="connsiteX73" fmla="*/ 4920038 w 6884912"/>
              <a:gd name="connsiteY73" fmla="*/ 140418 h 1161397"/>
              <a:gd name="connsiteX74" fmla="*/ 5016639 w 6884912"/>
              <a:gd name="connsiteY74" fmla="*/ 158905 h 1161397"/>
              <a:gd name="connsiteX75" fmla="*/ 5072009 w 6884912"/>
              <a:gd name="connsiteY75" fmla="*/ 161502 h 1161397"/>
              <a:gd name="connsiteX76" fmla="*/ 5223626 w 6884912"/>
              <a:gd name="connsiteY76" fmla="*/ 177356 h 1161397"/>
              <a:gd name="connsiteX77" fmla="*/ 5467502 w 6884912"/>
              <a:gd name="connsiteY77" fmla="*/ 250963 h 1161397"/>
              <a:gd name="connsiteX78" fmla="*/ 5592395 w 6884912"/>
              <a:gd name="connsiteY78" fmla="*/ 265434 h 1161397"/>
              <a:gd name="connsiteX79" fmla="*/ 5613532 w 6884912"/>
              <a:gd name="connsiteY79" fmla="*/ 273379 h 1161397"/>
              <a:gd name="connsiteX80" fmla="*/ 5642173 w 6884912"/>
              <a:gd name="connsiteY80" fmla="*/ 266904 h 1161397"/>
              <a:gd name="connsiteX81" fmla="*/ 5756910 w 6884912"/>
              <a:gd name="connsiteY81" fmla="*/ 239211 h 1161397"/>
              <a:gd name="connsiteX82" fmla="*/ 5846667 w 6884912"/>
              <a:gd name="connsiteY82" fmla="*/ 201786 h 1161397"/>
              <a:gd name="connsiteX83" fmla="*/ 6029542 w 6884912"/>
              <a:gd name="connsiteY83" fmla="*/ 210339 h 1161397"/>
              <a:gd name="connsiteX84" fmla="*/ 6290640 w 6884912"/>
              <a:gd name="connsiteY84" fmla="*/ 167441 h 1161397"/>
              <a:gd name="connsiteX85" fmla="*/ 6380420 w 6884912"/>
              <a:gd name="connsiteY85" fmla="*/ 173195 h 1161397"/>
              <a:gd name="connsiteX86" fmla="*/ 6507891 w 6884912"/>
              <a:gd name="connsiteY86" fmla="*/ 118474 h 1161397"/>
              <a:gd name="connsiteX87" fmla="*/ 6571807 w 6884912"/>
              <a:gd name="connsiteY87" fmla="*/ 98636 h 1161397"/>
              <a:gd name="connsiteX88" fmla="*/ 6671880 w 6884912"/>
              <a:gd name="connsiteY88" fmla="*/ 82931 h 1161397"/>
              <a:gd name="connsiteX89" fmla="*/ 6702266 w 6884912"/>
              <a:gd name="connsiteY89" fmla="*/ 75470 h 1161397"/>
              <a:gd name="connsiteX90" fmla="*/ 6845802 w 6884912"/>
              <a:gd name="connsiteY90" fmla="*/ 24496 h 1161397"/>
              <a:gd name="connsiteX91" fmla="*/ 6884912 w 6884912"/>
              <a:gd name="connsiteY9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92172 w 6884912"/>
              <a:gd name="connsiteY34" fmla="*/ 629819 h 1161397"/>
              <a:gd name="connsiteX35" fmla="*/ 1731986 w 6884912"/>
              <a:gd name="connsiteY35" fmla="*/ 589682 h 1161397"/>
              <a:gd name="connsiteX36" fmla="*/ 1940326 w 6884912"/>
              <a:gd name="connsiteY36" fmla="*/ 582611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127968 w 6884912"/>
              <a:gd name="connsiteY50" fmla="*/ 287613 h 1161397"/>
              <a:gd name="connsiteX51" fmla="*/ 3222191 w 6884912"/>
              <a:gd name="connsiteY51" fmla="*/ 307887 h 1161397"/>
              <a:gd name="connsiteX52" fmla="*/ 3227953 w 6884912"/>
              <a:gd name="connsiteY52" fmla="*/ 297650 h 1161397"/>
              <a:gd name="connsiteX53" fmla="*/ 3287859 w 6884912"/>
              <a:gd name="connsiteY53" fmla="*/ 287558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907640 w 6884912"/>
              <a:gd name="connsiteY61" fmla="*/ 207568 h 1161397"/>
              <a:gd name="connsiteX62" fmla="*/ 4013061 w 6884912"/>
              <a:gd name="connsiteY62" fmla="*/ 224874 h 1161397"/>
              <a:gd name="connsiteX63" fmla="*/ 4134285 w 6884912"/>
              <a:gd name="connsiteY63" fmla="*/ 235592 h 1161397"/>
              <a:gd name="connsiteX64" fmla="*/ 4220717 w 6884912"/>
              <a:gd name="connsiteY64" fmla="*/ 192946 h 1161397"/>
              <a:gd name="connsiteX65" fmla="*/ 4228802 w 6884912"/>
              <a:gd name="connsiteY65" fmla="*/ 201468 h 1161397"/>
              <a:gd name="connsiteX66" fmla="*/ 4424852 w 6884912"/>
              <a:gd name="connsiteY66" fmla="*/ 127591 h 1161397"/>
              <a:gd name="connsiteX67" fmla="*/ 4617330 w 6884912"/>
              <a:gd name="connsiteY67" fmla="*/ 111163 h 1161397"/>
              <a:gd name="connsiteX68" fmla="*/ 4730870 w 6884912"/>
              <a:gd name="connsiteY68" fmla="*/ 129432 h 1161397"/>
              <a:gd name="connsiteX69" fmla="*/ 4785037 w 6884912"/>
              <a:gd name="connsiteY69" fmla="*/ 161964 h 1161397"/>
              <a:gd name="connsiteX70" fmla="*/ 4844073 w 6884912"/>
              <a:gd name="connsiteY70" fmla="*/ 161768 h 1161397"/>
              <a:gd name="connsiteX71" fmla="*/ 4856454 w 6884912"/>
              <a:gd name="connsiteY71" fmla="*/ 130488 h 1161397"/>
              <a:gd name="connsiteX72" fmla="*/ 4920038 w 6884912"/>
              <a:gd name="connsiteY72" fmla="*/ 140418 h 1161397"/>
              <a:gd name="connsiteX73" fmla="*/ 5016639 w 6884912"/>
              <a:gd name="connsiteY73" fmla="*/ 158905 h 1161397"/>
              <a:gd name="connsiteX74" fmla="*/ 5072009 w 6884912"/>
              <a:gd name="connsiteY74" fmla="*/ 161502 h 1161397"/>
              <a:gd name="connsiteX75" fmla="*/ 5223626 w 6884912"/>
              <a:gd name="connsiteY75" fmla="*/ 177356 h 1161397"/>
              <a:gd name="connsiteX76" fmla="*/ 5467502 w 6884912"/>
              <a:gd name="connsiteY76" fmla="*/ 250963 h 1161397"/>
              <a:gd name="connsiteX77" fmla="*/ 5592395 w 6884912"/>
              <a:gd name="connsiteY77" fmla="*/ 265434 h 1161397"/>
              <a:gd name="connsiteX78" fmla="*/ 5613532 w 6884912"/>
              <a:gd name="connsiteY78" fmla="*/ 273379 h 1161397"/>
              <a:gd name="connsiteX79" fmla="*/ 5642173 w 6884912"/>
              <a:gd name="connsiteY79" fmla="*/ 266904 h 1161397"/>
              <a:gd name="connsiteX80" fmla="*/ 5756910 w 6884912"/>
              <a:gd name="connsiteY80" fmla="*/ 239211 h 1161397"/>
              <a:gd name="connsiteX81" fmla="*/ 5846667 w 6884912"/>
              <a:gd name="connsiteY81" fmla="*/ 201786 h 1161397"/>
              <a:gd name="connsiteX82" fmla="*/ 6029542 w 6884912"/>
              <a:gd name="connsiteY82" fmla="*/ 210339 h 1161397"/>
              <a:gd name="connsiteX83" fmla="*/ 6290640 w 6884912"/>
              <a:gd name="connsiteY83" fmla="*/ 167441 h 1161397"/>
              <a:gd name="connsiteX84" fmla="*/ 6380420 w 6884912"/>
              <a:gd name="connsiteY84" fmla="*/ 173195 h 1161397"/>
              <a:gd name="connsiteX85" fmla="*/ 6507891 w 6884912"/>
              <a:gd name="connsiteY85" fmla="*/ 118474 h 1161397"/>
              <a:gd name="connsiteX86" fmla="*/ 6571807 w 6884912"/>
              <a:gd name="connsiteY86" fmla="*/ 98636 h 1161397"/>
              <a:gd name="connsiteX87" fmla="*/ 6671880 w 6884912"/>
              <a:gd name="connsiteY87" fmla="*/ 82931 h 1161397"/>
              <a:gd name="connsiteX88" fmla="*/ 6702266 w 6884912"/>
              <a:gd name="connsiteY88" fmla="*/ 75470 h 1161397"/>
              <a:gd name="connsiteX89" fmla="*/ 6845802 w 6884912"/>
              <a:gd name="connsiteY89" fmla="*/ 24496 h 1161397"/>
              <a:gd name="connsiteX90" fmla="*/ 6884912 w 6884912"/>
              <a:gd name="connsiteY9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88995 w 6884912"/>
              <a:gd name="connsiteY19" fmla="*/ 697048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92172 w 6884912"/>
              <a:gd name="connsiteY33" fmla="*/ 629819 h 1161397"/>
              <a:gd name="connsiteX34" fmla="*/ 1731986 w 6884912"/>
              <a:gd name="connsiteY34" fmla="*/ 589682 h 1161397"/>
              <a:gd name="connsiteX35" fmla="*/ 1940326 w 6884912"/>
              <a:gd name="connsiteY35" fmla="*/ 582611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127968 w 6884912"/>
              <a:gd name="connsiteY49" fmla="*/ 287613 h 1161397"/>
              <a:gd name="connsiteX50" fmla="*/ 3222191 w 6884912"/>
              <a:gd name="connsiteY50" fmla="*/ 307887 h 1161397"/>
              <a:gd name="connsiteX51" fmla="*/ 3227953 w 6884912"/>
              <a:gd name="connsiteY51" fmla="*/ 297650 h 1161397"/>
              <a:gd name="connsiteX52" fmla="*/ 3287859 w 6884912"/>
              <a:gd name="connsiteY52" fmla="*/ 287558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907640 w 6884912"/>
              <a:gd name="connsiteY60" fmla="*/ 207568 h 1161397"/>
              <a:gd name="connsiteX61" fmla="*/ 4013061 w 6884912"/>
              <a:gd name="connsiteY61" fmla="*/ 224874 h 1161397"/>
              <a:gd name="connsiteX62" fmla="*/ 4134285 w 6884912"/>
              <a:gd name="connsiteY62" fmla="*/ 235592 h 1161397"/>
              <a:gd name="connsiteX63" fmla="*/ 4220717 w 6884912"/>
              <a:gd name="connsiteY63" fmla="*/ 192946 h 1161397"/>
              <a:gd name="connsiteX64" fmla="*/ 4228802 w 6884912"/>
              <a:gd name="connsiteY64" fmla="*/ 201468 h 1161397"/>
              <a:gd name="connsiteX65" fmla="*/ 4424852 w 6884912"/>
              <a:gd name="connsiteY65" fmla="*/ 127591 h 1161397"/>
              <a:gd name="connsiteX66" fmla="*/ 4617330 w 6884912"/>
              <a:gd name="connsiteY66" fmla="*/ 111163 h 1161397"/>
              <a:gd name="connsiteX67" fmla="*/ 4730870 w 6884912"/>
              <a:gd name="connsiteY67" fmla="*/ 129432 h 1161397"/>
              <a:gd name="connsiteX68" fmla="*/ 4785037 w 6884912"/>
              <a:gd name="connsiteY68" fmla="*/ 161964 h 1161397"/>
              <a:gd name="connsiteX69" fmla="*/ 4844073 w 6884912"/>
              <a:gd name="connsiteY69" fmla="*/ 161768 h 1161397"/>
              <a:gd name="connsiteX70" fmla="*/ 4856454 w 6884912"/>
              <a:gd name="connsiteY70" fmla="*/ 130488 h 1161397"/>
              <a:gd name="connsiteX71" fmla="*/ 4920038 w 6884912"/>
              <a:gd name="connsiteY71" fmla="*/ 140418 h 1161397"/>
              <a:gd name="connsiteX72" fmla="*/ 5016639 w 6884912"/>
              <a:gd name="connsiteY72" fmla="*/ 158905 h 1161397"/>
              <a:gd name="connsiteX73" fmla="*/ 5072009 w 6884912"/>
              <a:gd name="connsiteY73" fmla="*/ 161502 h 1161397"/>
              <a:gd name="connsiteX74" fmla="*/ 5223626 w 6884912"/>
              <a:gd name="connsiteY74" fmla="*/ 177356 h 1161397"/>
              <a:gd name="connsiteX75" fmla="*/ 5467502 w 6884912"/>
              <a:gd name="connsiteY75" fmla="*/ 250963 h 1161397"/>
              <a:gd name="connsiteX76" fmla="*/ 5592395 w 6884912"/>
              <a:gd name="connsiteY76" fmla="*/ 265434 h 1161397"/>
              <a:gd name="connsiteX77" fmla="*/ 5613532 w 6884912"/>
              <a:gd name="connsiteY77" fmla="*/ 273379 h 1161397"/>
              <a:gd name="connsiteX78" fmla="*/ 5642173 w 6884912"/>
              <a:gd name="connsiteY78" fmla="*/ 266904 h 1161397"/>
              <a:gd name="connsiteX79" fmla="*/ 5756910 w 6884912"/>
              <a:gd name="connsiteY79" fmla="*/ 239211 h 1161397"/>
              <a:gd name="connsiteX80" fmla="*/ 5846667 w 6884912"/>
              <a:gd name="connsiteY80" fmla="*/ 201786 h 1161397"/>
              <a:gd name="connsiteX81" fmla="*/ 6029542 w 6884912"/>
              <a:gd name="connsiteY81" fmla="*/ 210339 h 1161397"/>
              <a:gd name="connsiteX82" fmla="*/ 6290640 w 6884912"/>
              <a:gd name="connsiteY82" fmla="*/ 167441 h 1161397"/>
              <a:gd name="connsiteX83" fmla="*/ 6380420 w 6884912"/>
              <a:gd name="connsiteY83" fmla="*/ 173195 h 1161397"/>
              <a:gd name="connsiteX84" fmla="*/ 6507891 w 6884912"/>
              <a:gd name="connsiteY84" fmla="*/ 118474 h 1161397"/>
              <a:gd name="connsiteX85" fmla="*/ 6571807 w 6884912"/>
              <a:gd name="connsiteY85" fmla="*/ 98636 h 1161397"/>
              <a:gd name="connsiteX86" fmla="*/ 6671880 w 6884912"/>
              <a:gd name="connsiteY86" fmla="*/ 82931 h 1161397"/>
              <a:gd name="connsiteX87" fmla="*/ 6702266 w 6884912"/>
              <a:gd name="connsiteY87" fmla="*/ 75470 h 1161397"/>
              <a:gd name="connsiteX88" fmla="*/ 6845802 w 6884912"/>
              <a:gd name="connsiteY88" fmla="*/ 24496 h 1161397"/>
              <a:gd name="connsiteX89" fmla="*/ 6884912 w 6884912"/>
              <a:gd name="connsiteY8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88995 w 6884912"/>
              <a:gd name="connsiteY19" fmla="*/ 697048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92172 w 6884912"/>
              <a:gd name="connsiteY32" fmla="*/ 629819 h 1161397"/>
              <a:gd name="connsiteX33" fmla="*/ 1731986 w 6884912"/>
              <a:gd name="connsiteY33" fmla="*/ 589682 h 1161397"/>
              <a:gd name="connsiteX34" fmla="*/ 1940326 w 6884912"/>
              <a:gd name="connsiteY34" fmla="*/ 582611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127968 w 6884912"/>
              <a:gd name="connsiteY48" fmla="*/ 287613 h 1161397"/>
              <a:gd name="connsiteX49" fmla="*/ 3222191 w 6884912"/>
              <a:gd name="connsiteY49" fmla="*/ 307887 h 1161397"/>
              <a:gd name="connsiteX50" fmla="*/ 3227953 w 6884912"/>
              <a:gd name="connsiteY50" fmla="*/ 297650 h 1161397"/>
              <a:gd name="connsiteX51" fmla="*/ 3287859 w 6884912"/>
              <a:gd name="connsiteY51" fmla="*/ 287558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907640 w 6884912"/>
              <a:gd name="connsiteY59" fmla="*/ 207568 h 1161397"/>
              <a:gd name="connsiteX60" fmla="*/ 4013061 w 6884912"/>
              <a:gd name="connsiteY60" fmla="*/ 224874 h 1161397"/>
              <a:gd name="connsiteX61" fmla="*/ 4134285 w 6884912"/>
              <a:gd name="connsiteY61" fmla="*/ 235592 h 1161397"/>
              <a:gd name="connsiteX62" fmla="*/ 4220717 w 6884912"/>
              <a:gd name="connsiteY62" fmla="*/ 192946 h 1161397"/>
              <a:gd name="connsiteX63" fmla="*/ 4228802 w 6884912"/>
              <a:gd name="connsiteY63" fmla="*/ 201468 h 1161397"/>
              <a:gd name="connsiteX64" fmla="*/ 4424852 w 6884912"/>
              <a:gd name="connsiteY64" fmla="*/ 127591 h 1161397"/>
              <a:gd name="connsiteX65" fmla="*/ 4617330 w 6884912"/>
              <a:gd name="connsiteY65" fmla="*/ 111163 h 1161397"/>
              <a:gd name="connsiteX66" fmla="*/ 4730870 w 6884912"/>
              <a:gd name="connsiteY66" fmla="*/ 129432 h 1161397"/>
              <a:gd name="connsiteX67" fmla="*/ 4785037 w 6884912"/>
              <a:gd name="connsiteY67" fmla="*/ 161964 h 1161397"/>
              <a:gd name="connsiteX68" fmla="*/ 4844073 w 6884912"/>
              <a:gd name="connsiteY68" fmla="*/ 161768 h 1161397"/>
              <a:gd name="connsiteX69" fmla="*/ 4856454 w 6884912"/>
              <a:gd name="connsiteY69" fmla="*/ 130488 h 1161397"/>
              <a:gd name="connsiteX70" fmla="*/ 4920038 w 6884912"/>
              <a:gd name="connsiteY70" fmla="*/ 140418 h 1161397"/>
              <a:gd name="connsiteX71" fmla="*/ 5016639 w 6884912"/>
              <a:gd name="connsiteY71" fmla="*/ 158905 h 1161397"/>
              <a:gd name="connsiteX72" fmla="*/ 5072009 w 6884912"/>
              <a:gd name="connsiteY72" fmla="*/ 161502 h 1161397"/>
              <a:gd name="connsiteX73" fmla="*/ 5223626 w 6884912"/>
              <a:gd name="connsiteY73" fmla="*/ 177356 h 1161397"/>
              <a:gd name="connsiteX74" fmla="*/ 5467502 w 6884912"/>
              <a:gd name="connsiteY74" fmla="*/ 250963 h 1161397"/>
              <a:gd name="connsiteX75" fmla="*/ 5592395 w 6884912"/>
              <a:gd name="connsiteY75" fmla="*/ 265434 h 1161397"/>
              <a:gd name="connsiteX76" fmla="*/ 5613532 w 6884912"/>
              <a:gd name="connsiteY76" fmla="*/ 273379 h 1161397"/>
              <a:gd name="connsiteX77" fmla="*/ 5642173 w 6884912"/>
              <a:gd name="connsiteY77" fmla="*/ 266904 h 1161397"/>
              <a:gd name="connsiteX78" fmla="*/ 5756910 w 6884912"/>
              <a:gd name="connsiteY78" fmla="*/ 239211 h 1161397"/>
              <a:gd name="connsiteX79" fmla="*/ 5846667 w 6884912"/>
              <a:gd name="connsiteY79" fmla="*/ 201786 h 1161397"/>
              <a:gd name="connsiteX80" fmla="*/ 6029542 w 6884912"/>
              <a:gd name="connsiteY80" fmla="*/ 210339 h 1161397"/>
              <a:gd name="connsiteX81" fmla="*/ 6290640 w 6884912"/>
              <a:gd name="connsiteY81" fmla="*/ 167441 h 1161397"/>
              <a:gd name="connsiteX82" fmla="*/ 6380420 w 6884912"/>
              <a:gd name="connsiteY82" fmla="*/ 173195 h 1161397"/>
              <a:gd name="connsiteX83" fmla="*/ 6507891 w 6884912"/>
              <a:gd name="connsiteY83" fmla="*/ 118474 h 1161397"/>
              <a:gd name="connsiteX84" fmla="*/ 6571807 w 6884912"/>
              <a:gd name="connsiteY84" fmla="*/ 98636 h 1161397"/>
              <a:gd name="connsiteX85" fmla="*/ 6671880 w 6884912"/>
              <a:gd name="connsiteY85" fmla="*/ 82931 h 1161397"/>
              <a:gd name="connsiteX86" fmla="*/ 6702266 w 6884912"/>
              <a:gd name="connsiteY86" fmla="*/ 75470 h 1161397"/>
              <a:gd name="connsiteX87" fmla="*/ 6845802 w 6884912"/>
              <a:gd name="connsiteY87" fmla="*/ 24496 h 1161397"/>
              <a:gd name="connsiteX88" fmla="*/ 6884912 w 6884912"/>
              <a:gd name="connsiteY8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88995 w 6884912"/>
              <a:gd name="connsiteY19" fmla="*/ 697048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92172 w 6884912"/>
              <a:gd name="connsiteY31" fmla="*/ 629819 h 1161397"/>
              <a:gd name="connsiteX32" fmla="*/ 1731986 w 6884912"/>
              <a:gd name="connsiteY32" fmla="*/ 589682 h 1161397"/>
              <a:gd name="connsiteX33" fmla="*/ 1940326 w 6884912"/>
              <a:gd name="connsiteY33" fmla="*/ 582611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754324 w 6884912"/>
              <a:gd name="connsiteY42" fmla="*/ 424766 h 1161397"/>
              <a:gd name="connsiteX43" fmla="*/ 2848470 w 6884912"/>
              <a:gd name="connsiteY43" fmla="*/ 405966 h 1161397"/>
              <a:gd name="connsiteX44" fmla="*/ 2881772 w 6884912"/>
              <a:gd name="connsiteY44" fmla="*/ 387260 h 1161397"/>
              <a:gd name="connsiteX45" fmla="*/ 2929932 w 6884912"/>
              <a:gd name="connsiteY45" fmla="*/ 368912 h 1161397"/>
              <a:gd name="connsiteX46" fmla="*/ 3013020 w 6884912"/>
              <a:gd name="connsiteY46" fmla="*/ 327578 h 1161397"/>
              <a:gd name="connsiteX47" fmla="*/ 3127968 w 6884912"/>
              <a:gd name="connsiteY47" fmla="*/ 287613 h 1161397"/>
              <a:gd name="connsiteX48" fmla="*/ 3222191 w 6884912"/>
              <a:gd name="connsiteY48" fmla="*/ 307887 h 1161397"/>
              <a:gd name="connsiteX49" fmla="*/ 3227953 w 6884912"/>
              <a:gd name="connsiteY49" fmla="*/ 297650 h 1161397"/>
              <a:gd name="connsiteX50" fmla="*/ 3287859 w 6884912"/>
              <a:gd name="connsiteY50" fmla="*/ 287558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907640 w 6884912"/>
              <a:gd name="connsiteY58" fmla="*/ 207568 h 1161397"/>
              <a:gd name="connsiteX59" fmla="*/ 4013061 w 6884912"/>
              <a:gd name="connsiteY59" fmla="*/ 224874 h 1161397"/>
              <a:gd name="connsiteX60" fmla="*/ 4134285 w 6884912"/>
              <a:gd name="connsiteY60" fmla="*/ 235592 h 1161397"/>
              <a:gd name="connsiteX61" fmla="*/ 4220717 w 6884912"/>
              <a:gd name="connsiteY61" fmla="*/ 192946 h 1161397"/>
              <a:gd name="connsiteX62" fmla="*/ 4228802 w 6884912"/>
              <a:gd name="connsiteY62" fmla="*/ 201468 h 1161397"/>
              <a:gd name="connsiteX63" fmla="*/ 4424852 w 6884912"/>
              <a:gd name="connsiteY63" fmla="*/ 127591 h 1161397"/>
              <a:gd name="connsiteX64" fmla="*/ 4617330 w 6884912"/>
              <a:gd name="connsiteY64" fmla="*/ 111163 h 1161397"/>
              <a:gd name="connsiteX65" fmla="*/ 4730870 w 6884912"/>
              <a:gd name="connsiteY65" fmla="*/ 129432 h 1161397"/>
              <a:gd name="connsiteX66" fmla="*/ 4785037 w 6884912"/>
              <a:gd name="connsiteY66" fmla="*/ 161964 h 1161397"/>
              <a:gd name="connsiteX67" fmla="*/ 4844073 w 6884912"/>
              <a:gd name="connsiteY67" fmla="*/ 161768 h 1161397"/>
              <a:gd name="connsiteX68" fmla="*/ 4856454 w 6884912"/>
              <a:gd name="connsiteY68" fmla="*/ 130488 h 1161397"/>
              <a:gd name="connsiteX69" fmla="*/ 4920038 w 6884912"/>
              <a:gd name="connsiteY69" fmla="*/ 140418 h 1161397"/>
              <a:gd name="connsiteX70" fmla="*/ 5016639 w 6884912"/>
              <a:gd name="connsiteY70" fmla="*/ 158905 h 1161397"/>
              <a:gd name="connsiteX71" fmla="*/ 5072009 w 6884912"/>
              <a:gd name="connsiteY71" fmla="*/ 161502 h 1161397"/>
              <a:gd name="connsiteX72" fmla="*/ 5223626 w 6884912"/>
              <a:gd name="connsiteY72" fmla="*/ 177356 h 1161397"/>
              <a:gd name="connsiteX73" fmla="*/ 5467502 w 6884912"/>
              <a:gd name="connsiteY73" fmla="*/ 250963 h 1161397"/>
              <a:gd name="connsiteX74" fmla="*/ 5592395 w 6884912"/>
              <a:gd name="connsiteY74" fmla="*/ 265434 h 1161397"/>
              <a:gd name="connsiteX75" fmla="*/ 5613532 w 6884912"/>
              <a:gd name="connsiteY75" fmla="*/ 273379 h 1161397"/>
              <a:gd name="connsiteX76" fmla="*/ 5642173 w 6884912"/>
              <a:gd name="connsiteY76" fmla="*/ 266904 h 1161397"/>
              <a:gd name="connsiteX77" fmla="*/ 5756910 w 6884912"/>
              <a:gd name="connsiteY77" fmla="*/ 239211 h 1161397"/>
              <a:gd name="connsiteX78" fmla="*/ 5846667 w 6884912"/>
              <a:gd name="connsiteY78" fmla="*/ 201786 h 1161397"/>
              <a:gd name="connsiteX79" fmla="*/ 6029542 w 6884912"/>
              <a:gd name="connsiteY79" fmla="*/ 210339 h 1161397"/>
              <a:gd name="connsiteX80" fmla="*/ 6290640 w 6884912"/>
              <a:gd name="connsiteY80" fmla="*/ 167441 h 1161397"/>
              <a:gd name="connsiteX81" fmla="*/ 6380420 w 6884912"/>
              <a:gd name="connsiteY81" fmla="*/ 173195 h 1161397"/>
              <a:gd name="connsiteX82" fmla="*/ 6507891 w 6884912"/>
              <a:gd name="connsiteY82" fmla="*/ 118474 h 1161397"/>
              <a:gd name="connsiteX83" fmla="*/ 6571807 w 6884912"/>
              <a:gd name="connsiteY83" fmla="*/ 98636 h 1161397"/>
              <a:gd name="connsiteX84" fmla="*/ 6671880 w 6884912"/>
              <a:gd name="connsiteY84" fmla="*/ 82931 h 1161397"/>
              <a:gd name="connsiteX85" fmla="*/ 6702266 w 6884912"/>
              <a:gd name="connsiteY85" fmla="*/ 75470 h 1161397"/>
              <a:gd name="connsiteX86" fmla="*/ 6845802 w 6884912"/>
              <a:gd name="connsiteY86" fmla="*/ 24496 h 1161397"/>
              <a:gd name="connsiteX87" fmla="*/ 6884912 w 6884912"/>
              <a:gd name="connsiteY8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907640 w 6884912"/>
              <a:gd name="connsiteY57" fmla="*/ 207568 h 1161397"/>
              <a:gd name="connsiteX58" fmla="*/ 4013061 w 6884912"/>
              <a:gd name="connsiteY58" fmla="*/ 224874 h 1161397"/>
              <a:gd name="connsiteX59" fmla="*/ 4134285 w 6884912"/>
              <a:gd name="connsiteY59" fmla="*/ 235592 h 1161397"/>
              <a:gd name="connsiteX60" fmla="*/ 4220717 w 6884912"/>
              <a:gd name="connsiteY60" fmla="*/ 192946 h 1161397"/>
              <a:gd name="connsiteX61" fmla="*/ 4228802 w 6884912"/>
              <a:gd name="connsiteY61" fmla="*/ 201468 h 1161397"/>
              <a:gd name="connsiteX62" fmla="*/ 4424852 w 6884912"/>
              <a:gd name="connsiteY62" fmla="*/ 127591 h 1161397"/>
              <a:gd name="connsiteX63" fmla="*/ 4617330 w 6884912"/>
              <a:gd name="connsiteY63" fmla="*/ 111163 h 1161397"/>
              <a:gd name="connsiteX64" fmla="*/ 4730870 w 6884912"/>
              <a:gd name="connsiteY64" fmla="*/ 129432 h 1161397"/>
              <a:gd name="connsiteX65" fmla="*/ 4785037 w 6884912"/>
              <a:gd name="connsiteY65" fmla="*/ 161964 h 1161397"/>
              <a:gd name="connsiteX66" fmla="*/ 4844073 w 6884912"/>
              <a:gd name="connsiteY66" fmla="*/ 161768 h 1161397"/>
              <a:gd name="connsiteX67" fmla="*/ 4856454 w 6884912"/>
              <a:gd name="connsiteY67" fmla="*/ 130488 h 1161397"/>
              <a:gd name="connsiteX68" fmla="*/ 4920038 w 6884912"/>
              <a:gd name="connsiteY68" fmla="*/ 140418 h 1161397"/>
              <a:gd name="connsiteX69" fmla="*/ 5016639 w 6884912"/>
              <a:gd name="connsiteY69" fmla="*/ 158905 h 1161397"/>
              <a:gd name="connsiteX70" fmla="*/ 5072009 w 6884912"/>
              <a:gd name="connsiteY70" fmla="*/ 161502 h 1161397"/>
              <a:gd name="connsiteX71" fmla="*/ 5223626 w 6884912"/>
              <a:gd name="connsiteY71" fmla="*/ 177356 h 1161397"/>
              <a:gd name="connsiteX72" fmla="*/ 5467502 w 6884912"/>
              <a:gd name="connsiteY72" fmla="*/ 250963 h 1161397"/>
              <a:gd name="connsiteX73" fmla="*/ 5592395 w 6884912"/>
              <a:gd name="connsiteY73" fmla="*/ 265434 h 1161397"/>
              <a:gd name="connsiteX74" fmla="*/ 5613532 w 6884912"/>
              <a:gd name="connsiteY74" fmla="*/ 273379 h 1161397"/>
              <a:gd name="connsiteX75" fmla="*/ 5642173 w 6884912"/>
              <a:gd name="connsiteY75" fmla="*/ 266904 h 1161397"/>
              <a:gd name="connsiteX76" fmla="*/ 5756910 w 6884912"/>
              <a:gd name="connsiteY76" fmla="*/ 239211 h 1161397"/>
              <a:gd name="connsiteX77" fmla="*/ 5846667 w 6884912"/>
              <a:gd name="connsiteY77" fmla="*/ 201786 h 1161397"/>
              <a:gd name="connsiteX78" fmla="*/ 6029542 w 6884912"/>
              <a:gd name="connsiteY78" fmla="*/ 210339 h 1161397"/>
              <a:gd name="connsiteX79" fmla="*/ 6290640 w 6884912"/>
              <a:gd name="connsiteY79" fmla="*/ 167441 h 1161397"/>
              <a:gd name="connsiteX80" fmla="*/ 6380420 w 6884912"/>
              <a:gd name="connsiteY80" fmla="*/ 173195 h 1161397"/>
              <a:gd name="connsiteX81" fmla="*/ 6507891 w 6884912"/>
              <a:gd name="connsiteY81" fmla="*/ 118474 h 1161397"/>
              <a:gd name="connsiteX82" fmla="*/ 6571807 w 6884912"/>
              <a:gd name="connsiteY82" fmla="*/ 98636 h 1161397"/>
              <a:gd name="connsiteX83" fmla="*/ 6671880 w 6884912"/>
              <a:gd name="connsiteY83" fmla="*/ 82931 h 1161397"/>
              <a:gd name="connsiteX84" fmla="*/ 6702266 w 6884912"/>
              <a:gd name="connsiteY84" fmla="*/ 75470 h 1161397"/>
              <a:gd name="connsiteX85" fmla="*/ 6845802 w 6884912"/>
              <a:gd name="connsiteY85" fmla="*/ 24496 h 1161397"/>
              <a:gd name="connsiteX86" fmla="*/ 6884912 w 6884912"/>
              <a:gd name="connsiteY8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907640 w 6884912"/>
              <a:gd name="connsiteY57" fmla="*/ 207568 h 1161397"/>
              <a:gd name="connsiteX58" fmla="*/ 4013061 w 6884912"/>
              <a:gd name="connsiteY58" fmla="*/ 224874 h 1161397"/>
              <a:gd name="connsiteX59" fmla="*/ 4134285 w 6884912"/>
              <a:gd name="connsiteY59" fmla="*/ 235592 h 1161397"/>
              <a:gd name="connsiteX60" fmla="*/ 4220717 w 6884912"/>
              <a:gd name="connsiteY60" fmla="*/ 192946 h 1161397"/>
              <a:gd name="connsiteX61" fmla="*/ 4228802 w 6884912"/>
              <a:gd name="connsiteY61" fmla="*/ 201468 h 1161397"/>
              <a:gd name="connsiteX62" fmla="*/ 4424852 w 6884912"/>
              <a:gd name="connsiteY62" fmla="*/ 127591 h 1161397"/>
              <a:gd name="connsiteX63" fmla="*/ 4617330 w 6884912"/>
              <a:gd name="connsiteY63" fmla="*/ 111163 h 1161397"/>
              <a:gd name="connsiteX64" fmla="*/ 4730870 w 6884912"/>
              <a:gd name="connsiteY64" fmla="*/ 129432 h 1161397"/>
              <a:gd name="connsiteX65" fmla="*/ 4785037 w 6884912"/>
              <a:gd name="connsiteY65" fmla="*/ 161964 h 1161397"/>
              <a:gd name="connsiteX66" fmla="*/ 4844073 w 6884912"/>
              <a:gd name="connsiteY66" fmla="*/ 161768 h 1161397"/>
              <a:gd name="connsiteX67" fmla="*/ 4856454 w 6884912"/>
              <a:gd name="connsiteY67" fmla="*/ 130488 h 1161397"/>
              <a:gd name="connsiteX68" fmla="*/ 4920038 w 6884912"/>
              <a:gd name="connsiteY68" fmla="*/ 140418 h 1161397"/>
              <a:gd name="connsiteX69" fmla="*/ 5016639 w 6884912"/>
              <a:gd name="connsiteY69" fmla="*/ 158905 h 1161397"/>
              <a:gd name="connsiteX70" fmla="*/ 5072009 w 6884912"/>
              <a:gd name="connsiteY70" fmla="*/ 161502 h 1161397"/>
              <a:gd name="connsiteX71" fmla="*/ 5223626 w 6884912"/>
              <a:gd name="connsiteY71" fmla="*/ 177356 h 1161397"/>
              <a:gd name="connsiteX72" fmla="*/ 5467502 w 6884912"/>
              <a:gd name="connsiteY72" fmla="*/ 250963 h 1161397"/>
              <a:gd name="connsiteX73" fmla="*/ 5592395 w 6884912"/>
              <a:gd name="connsiteY73" fmla="*/ 265434 h 1161397"/>
              <a:gd name="connsiteX74" fmla="*/ 5613532 w 6884912"/>
              <a:gd name="connsiteY74" fmla="*/ 273379 h 1161397"/>
              <a:gd name="connsiteX75" fmla="*/ 5642173 w 6884912"/>
              <a:gd name="connsiteY75" fmla="*/ 266904 h 1161397"/>
              <a:gd name="connsiteX76" fmla="*/ 5756910 w 6884912"/>
              <a:gd name="connsiteY76" fmla="*/ 239211 h 1161397"/>
              <a:gd name="connsiteX77" fmla="*/ 5846667 w 6884912"/>
              <a:gd name="connsiteY77" fmla="*/ 201786 h 1161397"/>
              <a:gd name="connsiteX78" fmla="*/ 6029542 w 6884912"/>
              <a:gd name="connsiteY78" fmla="*/ 210339 h 1161397"/>
              <a:gd name="connsiteX79" fmla="*/ 6290640 w 6884912"/>
              <a:gd name="connsiteY79" fmla="*/ 167441 h 1161397"/>
              <a:gd name="connsiteX80" fmla="*/ 6380420 w 6884912"/>
              <a:gd name="connsiteY80" fmla="*/ 173195 h 1161397"/>
              <a:gd name="connsiteX81" fmla="*/ 6507891 w 6884912"/>
              <a:gd name="connsiteY81" fmla="*/ 118474 h 1161397"/>
              <a:gd name="connsiteX82" fmla="*/ 6571807 w 6884912"/>
              <a:gd name="connsiteY82" fmla="*/ 98636 h 1161397"/>
              <a:gd name="connsiteX83" fmla="*/ 6671880 w 6884912"/>
              <a:gd name="connsiteY83" fmla="*/ 82931 h 1161397"/>
              <a:gd name="connsiteX84" fmla="*/ 6702266 w 6884912"/>
              <a:gd name="connsiteY84" fmla="*/ 75470 h 1161397"/>
              <a:gd name="connsiteX85" fmla="*/ 6845802 w 6884912"/>
              <a:gd name="connsiteY85" fmla="*/ 24496 h 1161397"/>
              <a:gd name="connsiteX86" fmla="*/ 6884912 w 6884912"/>
              <a:gd name="connsiteY8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907640 w 6884912"/>
              <a:gd name="connsiteY56" fmla="*/ 207568 h 1161397"/>
              <a:gd name="connsiteX57" fmla="*/ 4013061 w 6884912"/>
              <a:gd name="connsiteY57" fmla="*/ 224874 h 1161397"/>
              <a:gd name="connsiteX58" fmla="*/ 4134285 w 6884912"/>
              <a:gd name="connsiteY58" fmla="*/ 235592 h 1161397"/>
              <a:gd name="connsiteX59" fmla="*/ 4220717 w 6884912"/>
              <a:gd name="connsiteY59" fmla="*/ 192946 h 1161397"/>
              <a:gd name="connsiteX60" fmla="*/ 4228802 w 6884912"/>
              <a:gd name="connsiteY60" fmla="*/ 201468 h 1161397"/>
              <a:gd name="connsiteX61" fmla="*/ 4424852 w 6884912"/>
              <a:gd name="connsiteY61" fmla="*/ 127591 h 1161397"/>
              <a:gd name="connsiteX62" fmla="*/ 4617330 w 6884912"/>
              <a:gd name="connsiteY62" fmla="*/ 111163 h 1161397"/>
              <a:gd name="connsiteX63" fmla="*/ 4730870 w 6884912"/>
              <a:gd name="connsiteY63" fmla="*/ 129432 h 1161397"/>
              <a:gd name="connsiteX64" fmla="*/ 4785037 w 6884912"/>
              <a:gd name="connsiteY64" fmla="*/ 161964 h 1161397"/>
              <a:gd name="connsiteX65" fmla="*/ 4844073 w 6884912"/>
              <a:gd name="connsiteY65" fmla="*/ 161768 h 1161397"/>
              <a:gd name="connsiteX66" fmla="*/ 4856454 w 6884912"/>
              <a:gd name="connsiteY66" fmla="*/ 130488 h 1161397"/>
              <a:gd name="connsiteX67" fmla="*/ 4920038 w 6884912"/>
              <a:gd name="connsiteY67" fmla="*/ 140418 h 1161397"/>
              <a:gd name="connsiteX68" fmla="*/ 5016639 w 6884912"/>
              <a:gd name="connsiteY68" fmla="*/ 158905 h 1161397"/>
              <a:gd name="connsiteX69" fmla="*/ 5072009 w 6884912"/>
              <a:gd name="connsiteY69" fmla="*/ 161502 h 1161397"/>
              <a:gd name="connsiteX70" fmla="*/ 5223626 w 6884912"/>
              <a:gd name="connsiteY70" fmla="*/ 177356 h 1161397"/>
              <a:gd name="connsiteX71" fmla="*/ 5467502 w 6884912"/>
              <a:gd name="connsiteY71" fmla="*/ 250963 h 1161397"/>
              <a:gd name="connsiteX72" fmla="*/ 5592395 w 6884912"/>
              <a:gd name="connsiteY72" fmla="*/ 265434 h 1161397"/>
              <a:gd name="connsiteX73" fmla="*/ 5613532 w 6884912"/>
              <a:gd name="connsiteY73" fmla="*/ 273379 h 1161397"/>
              <a:gd name="connsiteX74" fmla="*/ 5642173 w 6884912"/>
              <a:gd name="connsiteY74" fmla="*/ 266904 h 1161397"/>
              <a:gd name="connsiteX75" fmla="*/ 5756910 w 6884912"/>
              <a:gd name="connsiteY75" fmla="*/ 239211 h 1161397"/>
              <a:gd name="connsiteX76" fmla="*/ 5846667 w 6884912"/>
              <a:gd name="connsiteY76" fmla="*/ 201786 h 1161397"/>
              <a:gd name="connsiteX77" fmla="*/ 6029542 w 6884912"/>
              <a:gd name="connsiteY77" fmla="*/ 210339 h 1161397"/>
              <a:gd name="connsiteX78" fmla="*/ 6290640 w 6884912"/>
              <a:gd name="connsiteY78" fmla="*/ 167441 h 1161397"/>
              <a:gd name="connsiteX79" fmla="*/ 6380420 w 6884912"/>
              <a:gd name="connsiteY79" fmla="*/ 173195 h 1161397"/>
              <a:gd name="connsiteX80" fmla="*/ 6507891 w 6884912"/>
              <a:gd name="connsiteY80" fmla="*/ 118474 h 1161397"/>
              <a:gd name="connsiteX81" fmla="*/ 6571807 w 6884912"/>
              <a:gd name="connsiteY81" fmla="*/ 98636 h 1161397"/>
              <a:gd name="connsiteX82" fmla="*/ 6671880 w 6884912"/>
              <a:gd name="connsiteY82" fmla="*/ 82931 h 1161397"/>
              <a:gd name="connsiteX83" fmla="*/ 6702266 w 6884912"/>
              <a:gd name="connsiteY83" fmla="*/ 75470 h 1161397"/>
              <a:gd name="connsiteX84" fmla="*/ 6845802 w 6884912"/>
              <a:gd name="connsiteY84" fmla="*/ 24496 h 1161397"/>
              <a:gd name="connsiteX85" fmla="*/ 6884912 w 6884912"/>
              <a:gd name="connsiteY8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907640 w 6884912"/>
              <a:gd name="connsiteY55" fmla="*/ 207568 h 1161397"/>
              <a:gd name="connsiteX56" fmla="*/ 4013061 w 6884912"/>
              <a:gd name="connsiteY56" fmla="*/ 224874 h 1161397"/>
              <a:gd name="connsiteX57" fmla="*/ 4134285 w 6884912"/>
              <a:gd name="connsiteY57" fmla="*/ 235592 h 1161397"/>
              <a:gd name="connsiteX58" fmla="*/ 4220717 w 6884912"/>
              <a:gd name="connsiteY58" fmla="*/ 192946 h 1161397"/>
              <a:gd name="connsiteX59" fmla="*/ 4228802 w 6884912"/>
              <a:gd name="connsiteY59" fmla="*/ 201468 h 1161397"/>
              <a:gd name="connsiteX60" fmla="*/ 4424852 w 6884912"/>
              <a:gd name="connsiteY60" fmla="*/ 127591 h 1161397"/>
              <a:gd name="connsiteX61" fmla="*/ 4617330 w 6884912"/>
              <a:gd name="connsiteY61" fmla="*/ 111163 h 1161397"/>
              <a:gd name="connsiteX62" fmla="*/ 4730870 w 6884912"/>
              <a:gd name="connsiteY62" fmla="*/ 129432 h 1161397"/>
              <a:gd name="connsiteX63" fmla="*/ 4785037 w 6884912"/>
              <a:gd name="connsiteY63" fmla="*/ 161964 h 1161397"/>
              <a:gd name="connsiteX64" fmla="*/ 4844073 w 6884912"/>
              <a:gd name="connsiteY64" fmla="*/ 161768 h 1161397"/>
              <a:gd name="connsiteX65" fmla="*/ 4856454 w 6884912"/>
              <a:gd name="connsiteY65" fmla="*/ 130488 h 1161397"/>
              <a:gd name="connsiteX66" fmla="*/ 4920038 w 6884912"/>
              <a:gd name="connsiteY66" fmla="*/ 140418 h 1161397"/>
              <a:gd name="connsiteX67" fmla="*/ 5016639 w 6884912"/>
              <a:gd name="connsiteY67" fmla="*/ 158905 h 1161397"/>
              <a:gd name="connsiteX68" fmla="*/ 5072009 w 6884912"/>
              <a:gd name="connsiteY68" fmla="*/ 161502 h 1161397"/>
              <a:gd name="connsiteX69" fmla="*/ 5223626 w 6884912"/>
              <a:gd name="connsiteY69" fmla="*/ 177356 h 1161397"/>
              <a:gd name="connsiteX70" fmla="*/ 5467502 w 6884912"/>
              <a:gd name="connsiteY70" fmla="*/ 250963 h 1161397"/>
              <a:gd name="connsiteX71" fmla="*/ 5592395 w 6884912"/>
              <a:gd name="connsiteY71" fmla="*/ 265434 h 1161397"/>
              <a:gd name="connsiteX72" fmla="*/ 5613532 w 6884912"/>
              <a:gd name="connsiteY72" fmla="*/ 273379 h 1161397"/>
              <a:gd name="connsiteX73" fmla="*/ 5642173 w 6884912"/>
              <a:gd name="connsiteY73" fmla="*/ 266904 h 1161397"/>
              <a:gd name="connsiteX74" fmla="*/ 5756910 w 6884912"/>
              <a:gd name="connsiteY74" fmla="*/ 239211 h 1161397"/>
              <a:gd name="connsiteX75" fmla="*/ 5846667 w 6884912"/>
              <a:gd name="connsiteY75" fmla="*/ 201786 h 1161397"/>
              <a:gd name="connsiteX76" fmla="*/ 6029542 w 6884912"/>
              <a:gd name="connsiteY76" fmla="*/ 210339 h 1161397"/>
              <a:gd name="connsiteX77" fmla="*/ 6290640 w 6884912"/>
              <a:gd name="connsiteY77" fmla="*/ 167441 h 1161397"/>
              <a:gd name="connsiteX78" fmla="*/ 6380420 w 6884912"/>
              <a:gd name="connsiteY78" fmla="*/ 173195 h 1161397"/>
              <a:gd name="connsiteX79" fmla="*/ 6507891 w 6884912"/>
              <a:gd name="connsiteY79" fmla="*/ 118474 h 1161397"/>
              <a:gd name="connsiteX80" fmla="*/ 6571807 w 6884912"/>
              <a:gd name="connsiteY80" fmla="*/ 98636 h 1161397"/>
              <a:gd name="connsiteX81" fmla="*/ 6671880 w 6884912"/>
              <a:gd name="connsiteY81" fmla="*/ 82931 h 1161397"/>
              <a:gd name="connsiteX82" fmla="*/ 6702266 w 6884912"/>
              <a:gd name="connsiteY82" fmla="*/ 75470 h 1161397"/>
              <a:gd name="connsiteX83" fmla="*/ 6845802 w 6884912"/>
              <a:gd name="connsiteY83" fmla="*/ 24496 h 1161397"/>
              <a:gd name="connsiteX84" fmla="*/ 6884912 w 6884912"/>
              <a:gd name="connsiteY8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24852 w 6884912"/>
              <a:gd name="connsiteY59" fmla="*/ 127591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4856454 w 6884912"/>
              <a:gd name="connsiteY64" fmla="*/ 130488 h 1161397"/>
              <a:gd name="connsiteX65" fmla="*/ 4920038 w 6884912"/>
              <a:gd name="connsiteY65" fmla="*/ 140418 h 1161397"/>
              <a:gd name="connsiteX66" fmla="*/ 5016639 w 6884912"/>
              <a:gd name="connsiteY66" fmla="*/ 158905 h 1161397"/>
              <a:gd name="connsiteX67" fmla="*/ 5072009 w 6884912"/>
              <a:gd name="connsiteY67" fmla="*/ 161502 h 1161397"/>
              <a:gd name="connsiteX68" fmla="*/ 5223626 w 6884912"/>
              <a:gd name="connsiteY68" fmla="*/ 177356 h 1161397"/>
              <a:gd name="connsiteX69" fmla="*/ 5467502 w 6884912"/>
              <a:gd name="connsiteY69" fmla="*/ 250963 h 1161397"/>
              <a:gd name="connsiteX70" fmla="*/ 5592395 w 6884912"/>
              <a:gd name="connsiteY70" fmla="*/ 265434 h 1161397"/>
              <a:gd name="connsiteX71" fmla="*/ 5613532 w 6884912"/>
              <a:gd name="connsiteY71" fmla="*/ 273379 h 1161397"/>
              <a:gd name="connsiteX72" fmla="*/ 5642173 w 6884912"/>
              <a:gd name="connsiteY72" fmla="*/ 266904 h 1161397"/>
              <a:gd name="connsiteX73" fmla="*/ 5756910 w 6884912"/>
              <a:gd name="connsiteY73" fmla="*/ 239211 h 1161397"/>
              <a:gd name="connsiteX74" fmla="*/ 5846667 w 6884912"/>
              <a:gd name="connsiteY74" fmla="*/ 201786 h 1161397"/>
              <a:gd name="connsiteX75" fmla="*/ 6029542 w 6884912"/>
              <a:gd name="connsiteY75" fmla="*/ 210339 h 1161397"/>
              <a:gd name="connsiteX76" fmla="*/ 6290640 w 6884912"/>
              <a:gd name="connsiteY76" fmla="*/ 167441 h 1161397"/>
              <a:gd name="connsiteX77" fmla="*/ 6380420 w 6884912"/>
              <a:gd name="connsiteY77" fmla="*/ 173195 h 1161397"/>
              <a:gd name="connsiteX78" fmla="*/ 6507891 w 6884912"/>
              <a:gd name="connsiteY78" fmla="*/ 118474 h 1161397"/>
              <a:gd name="connsiteX79" fmla="*/ 6571807 w 6884912"/>
              <a:gd name="connsiteY79" fmla="*/ 98636 h 1161397"/>
              <a:gd name="connsiteX80" fmla="*/ 6671880 w 6884912"/>
              <a:gd name="connsiteY80" fmla="*/ 82931 h 1161397"/>
              <a:gd name="connsiteX81" fmla="*/ 6702266 w 6884912"/>
              <a:gd name="connsiteY81" fmla="*/ 75470 h 1161397"/>
              <a:gd name="connsiteX82" fmla="*/ 6845802 w 6884912"/>
              <a:gd name="connsiteY82" fmla="*/ 24496 h 1161397"/>
              <a:gd name="connsiteX83" fmla="*/ 6884912 w 6884912"/>
              <a:gd name="connsiteY8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16623 w 6884912"/>
              <a:gd name="connsiteY59" fmla="*/ 153623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4856454 w 6884912"/>
              <a:gd name="connsiteY64" fmla="*/ 130488 h 1161397"/>
              <a:gd name="connsiteX65" fmla="*/ 4920038 w 6884912"/>
              <a:gd name="connsiteY65" fmla="*/ 140418 h 1161397"/>
              <a:gd name="connsiteX66" fmla="*/ 5016639 w 6884912"/>
              <a:gd name="connsiteY66" fmla="*/ 158905 h 1161397"/>
              <a:gd name="connsiteX67" fmla="*/ 5072009 w 6884912"/>
              <a:gd name="connsiteY67" fmla="*/ 161502 h 1161397"/>
              <a:gd name="connsiteX68" fmla="*/ 5223626 w 6884912"/>
              <a:gd name="connsiteY68" fmla="*/ 177356 h 1161397"/>
              <a:gd name="connsiteX69" fmla="*/ 5467502 w 6884912"/>
              <a:gd name="connsiteY69" fmla="*/ 250963 h 1161397"/>
              <a:gd name="connsiteX70" fmla="*/ 5592395 w 6884912"/>
              <a:gd name="connsiteY70" fmla="*/ 265434 h 1161397"/>
              <a:gd name="connsiteX71" fmla="*/ 5613532 w 6884912"/>
              <a:gd name="connsiteY71" fmla="*/ 273379 h 1161397"/>
              <a:gd name="connsiteX72" fmla="*/ 5642173 w 6884912"/>
              <a:gd name="connsiteY72" fmla="*/ 266904 h 1161397"/>
              <a:gd name="connsiteX73" fmla="*/ 5756910 w 6884912"/>
              <a:gd name="connsiteY73" fmla="*/ 239211 h 1161397"/>
              <a:gd name="connsiteX74" fmla="*/ 5846667 w 6884912"/>
              <a:gd name="connsiteY74" fmla="*/ 201786 h 1161397"/>
              <a:gd name="connsiteX75" fmla="*/ 6029542 w 6884912"/>
              <a:gd name="connsiteY75" fmla="*/ 210339 h 1161397"/>
              <a:gd name="connsiteX76" fmla="*/ 6290640 w 6884912"/>
              <a:gd name="connsiteY76" fmla="*/ 167441 h 1161397"/>
              <a:gd name="connsiteX77" fmla="*/ 6380420 w 6884912"/>
              <a:gd name="connsiteY77" fmla="*/ 173195 h 1161397"/>
              <a:gd name="connsiteX78" fmla="*/ 6507891 w 6884912"/>
              <a:gd name="connsiteY78" fmla="*/ 118474 h 1161397"/>
              <a:gd name="connsiteX79" fmla="*/ 6571807 w 6884912"/>
              <a:gd name="connsiteY79" fmla="*/ 98636 h 1161397"/>
              <a:gd name="connsiteX80" fmla="*/ 6671880 w 6884912"/>
              <a:gd name="connsiteY80" fmla="*/ 82931 h 1161397"/>
              <a:gd name="connsiteX81" fmla="*/ 6702266 w 6884912"/>
              <a:gd name="connsiteY81" fmla="*/ 75470 h 1161397"/>
              <a:gd name="connsiteX82" fmla="*/ 6845802 w 6884912"/>
              <a:gd name="connsiteY82" fmla="*/ 24496 h 1161397"/>
              <a:gd name="connsiteX83" fmla="*/ 6884912 w 6884912"/>
              <a:gd name="connsiteY8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16623 w 6884912"/>
              <a:gd name="connsiteY59" fmla="*/ 153623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4856454 w 6884912"/>
              <a:gd name="connsiteY64" fmla="*/ 130488 h 1161397"/>
              <a:gd name="connsiteX65" fmla="*/ 5016639 w 6884912"/>
              <a:gd name="connsiteY65" fmla="*/ 158905 h 1161397"/>
              <a:gd name="connsiteX66" fmla="*/ 5072009 w 6884912"/>
              <a:gd name="connsiteY66" fmla="*/ 161502 h 1161397"/>
              <a:gd name="connsiteX67" fmla="*/ 5223626 w 6884912"/>
              <a:gd name="connsiteY67" fmla="*/ 177356 h 1161397"/>
              <a:gd name="connsiteX68" fmla="*/ 5467502 w 6884912"/>
              <a:gd name="connsiteY68" fmla="*/ 250963 h 1161397"/>
              <a:gd name="connsiteX69" fmla="*/ 5592395 w 6884912"/>
              <a:gd name="connsiteY69" fmla="*/ 265434 h 1161397"/>
              <a:gd name="connsiteX70" fmla="*/ 5613532 w 6884912"/>
              <a:gd name="connsiteY70" fmla="*/ 273379 h 1161397"/>
              <a:gd name="connsiteX71" fmla="*/ 5642173 w 6884912"/>
              <a:gd name="connsiteY71" fmla="*/ 266904 h 1161397"/>
              <a:gd name="connsiteX72" fmla="*/ 5756910 w 6884912"/>
              <a:gd name="connsiteY72" fmla="*/ 239211 h 1161397"/>
              <a:gd name="connsiteX73" fmla="*/ 5846667 w 6884912"/>
              <a:gd name="connsiteY73" fmla="*/ 201786 h 1161397"/>
              <a:gd name="connsiteX74" fmla="*/ 6029542 w 6884912"/>
              <a:gd name="connsiteY74" fmla="*/ 210339 h 1161397"/>
              <a:gd name="connsiteX75" fmla="*/ 6290640 w 6884912"/>
              <a:gd name="connsiteY75" fmla="*/ 167441 h 1161397"/>
              <a:gd name="connsiteX76" fmla="*/ 6380420 w 6884912"/>
              <a:gd name="connsiteY76" fmla="*/ 173195 h 1161397"/>
              <a:gd name="connsiteX77" fmla="*/ 6507891 w 6884912"/>
              <a:gd name="connsiteY77" fmla="*/ 118474 h 1161397"/>
              <a:gd name="connsiteX78" fmla="*/ 6571807 w 6884912"/>
              <a:gd name="connsiteY78" fmla="*/ 98636 h 1161397"/>
              <a:gd name="connsiteX79" fmla="*/ 6671880 w 6884912"/>
              <a:gd name="connsiteY79" fmla="*/ 82931 h 1161397"/>
              <a:gd name="connsiteX80" fmla="*/ 6702266 w 6884912"/>
              <a:gd name="connsiteY80" fmla="*/ 75470 h 1161397"/>
              <a:gd name="connsiteX81" fmla="*/ 6845802 w 6884912"/>
              <a:gd name="connsiteY81" fmla="*/ 24496 h 1161397"/>
              <a:gd name="connsiteX82" fmla="*/ 6884912 w 6884912"/>
              <a:gd name="connsiteY8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16623 w 6884912"/>
              <a:gd name="connsiteY59" fmla="*/ 153623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5016639 w 6884912"/>
              <a:gd name="connsiteY64" fmla="*/ 158905 h 1161397"/>
              <a:gd name="connsiteX65" fmla="*/ 5072009 w 6884912"/>
              <a:gd name="connsiteY65" fmla="*/ 161502 h 1161397"/>
              <a:gd name="connsiteX66" fmla="*/ 5223626 w 6884912"/>
              <a:gd name="connsiteY66" fmla="*/ 177356 h 1161397"/>
              <a:gd name="connsiteX67" fmla="*/ 5467502 w 6884912"/>
              <a:gd name="connsiteY67" fmla="*/ 250963 h 1161397"/>
              <a:gd name="connsiteX68" fmla="*/ 5592395 w 6884912"/>
              <a:gd name="connsiteY68" fmla="*/ 265434 h 1161397"/>
              <a:gd name="connsiteX69" fmla="*/ 5613532 w 6884912"/>
              <a:gd name="connsiteY69" fmla="*/ 273379 h 1161397"/>
              <a:gd name="connsiteX70" fmla="*/ 5642173 w 6884912"/>
              <a:gd name="connsiteY70" fmla="*/ 266904 h 1161397"/>
              <a:gd name="connsiteX71" fmla="*/ 5756910 w 6884912"/>
              <a:gd name="connsiteY71" fmla="*/ 239211 h 1161397"/>
              <a:gd name="connsiteX72" fmla="*/ 5846667 w 6884912"/>
              <a:gd name="connsiteY72" fmla="*/ 201786 h 1161397"/>
              <a:gd name="connsiteX73" fmla="*/ 6029542 w 6884912"/>
              <a:gd name="connsiteY73" fmla="*/ 210339 h 1161397"/>
              <a:gd name="connsiteX74" fmla="*/ 6290640 w 6884912"/>
              <a:gd name="connsiteY74" fmla="*/ 167441 h 1161397"/>
              <a:gd name="connsiteX75" fmla="*/ 6380420 w 6884912"/>
              <a:gd name="connsiteY75" fmla="*/ 173195 h 1161397"/>
              <a:gd name="connsiteX76" fmla="*/ 6507891 w 6884912"/>
              <a:gd name="connsiteY76" fmla="*/ 118474 h 1161397"/>
              <a:gd name="connsiteX77" fmla="*/ 6571807 w 6884912"/>
              <a:gd name="connsiteY77" fmla="*/ 98636 h 1161397"/>
              <a:gd name="connsiteX78" fmla="*/ 6671880 w 6884912"/>
              <a:gd name="connsiteY78" fmla="*/ 82931 h 1161397"/>
              <a:gd name="connsiteX79" fmla="*/ 6702266 w 6884912"/>
              <a:gd name="connsiteY79" fmla="*/ 75470 h 1161397"/>
              <a:gd name="connsiteX80" fmla="*/ 6845802 w 6884912"/>
              <a:gd name="connsiteY80" fmla="*/ 24496 h 1161397"/>
              <a:gd name="connsiteX81" fmla="*/ 6884912 w 6884912"/>
              <a:gd name="connsiteY81"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31799" y="1126149"/>
                  <a:pt x="298798" y="1044531"/>
                  <a:pt x="355512" y="1036593"/>
                </a:cubicBezTo>
                <a:cubicBezTo>
                  <a:pt x="427149" y="1015055"/>
                  <a:pt x="466407" y="1043128"/>
                  <a:pt x="519354" y="1038706"/>
                </a:cubicBezTo>
                <a:cubicBezTo>
                  <a:pt x="536908" y="1031720"/>
                  <a:pt x="669410" y="970661"/>
                  <a:pt x="689654" y="966675"/>
                </a:cubicBezTo>
                <a:cubicBezTo>
                  <a:pt x="736045" y="948784"/>
                  <a:pt x="769339" y="947890"/>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cubicBezTo>
                  <a:pt x="1200307" y="688370"/>
                  <a:pt x="1275301" y="651309"/>
                  <a:pt x="1299977" y="639196"/>
                </a:cubicBezTo>
                <a:cubicBezTo>
                  <a:pt x="1323072" y="639367"/>
                  <a:pt x="1341279" y="658105"/>
                  <a:pt x="1326190" y="625955"/>
                </a:cubicBezTo>
                <a:cubicBezTo>
                  <a:pt x="1333572" y="625050"/>
                  <a:pt x="1337406" y="621362"/>
                  <a:pt x="1339600" y="616295"/>
                </a:cubicBezTo>
                <a:cubicBezTo>
                  <a:pt x="1350503" y="614507"/>
                  <a:pt x="1381945" y="616030"/>
                  <a:pt x="1391606" y="615229"/>
                </a:cubicBez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85857" y="623401"/>
                  <a:pt x="1592172" y="629819"/>
                </a:cubicBezTo>
                <a:cubicBezTo>
                  <a:pt x="1651945" y="578091"/>
                  <a:pt x="1659006" y="610309"/>
                  <a:pt x="1731986" y="589682"/>
                </a:cubicBezTo>
                <a:cubicBezTo>
                  <a:pt x="1817442" y="583260"/>
                  <a:pt x="1884494" y="589156"/>
                  <a:pt x="1940326" y="582611"/>
                </a:cubicBezTo>
                <a:cubicBezTo>
                  <a:pt x="1967287" y="583845"/>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754324" y="424766"/>
                </a:ln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72664" y="234091"/>
                  <a:pt x="3860868" y="210929"/>
                  <a:pt x="3907640" y="207568"/>
                </a:cubicBezTo>
                <a:lnTo>
                  <a:pt x="4013061" y="224874"/>
                </a:lnTo>
                <a:cubicBezTo>
                  <a:pt x="4034530" y="199451"/>
                  <a:pt x="4074202" y="238734"/>
                  <a:pt x="4134285" y="235592"/>
                </a:cubicBezTo>
                <a:cubicBezTo>
                  <a:pt x="4157674" y="206403"/>
                  <a:pt x="4174806" y="233822"/>
                  <a:pt x="4220717" y="192946"/>
                </a:cubicBezTo>
                <a:cubicBezTo>
                  <a:pt x="4222964" y="196132"/>
                  <a:pt x="4196151" y="208022"/>
                  <a:pt x="4228802" y="201468"/>
                </a:cubicBezTo>
                <a:cubicBezTo>
                  <a:pt x="4261453" y="194914"/>
                  <a:pt x="4351868" y="168674"/>
                  <a:pt x="4416623" y="153623"/>
                </a:cubicBezTo>
                <a:cubicBezTo>
                  <a:pt x="4490845" y="140294"/>
                  <a:pt x="4527062" y="166416"/>
                  <a:pt x="4617330" y="111163"/>
                </a:cubicBezTo>
                <a:cubicBezTo>
                  <a:pt x="4668333" y="111470"/>
                  <a:pt x="4702919" y="120965"/>
                  <a:pt x="4730870" y="129432"/>
                </a:cubicBezTo>
                <a:cubicBezTo>
                  <a:pt x="4725822" y="156271"/>
                  <a:pt x="4800214" y="133127"/>
                  <a:pt x="4785037" y="161964"/>
                </a:cubicBezTo>
                <a:cubicBezTo>
                  <a:pt x="4810025" y="183633"/>
                  <a:pt x="4819434" y="143205"/>
                  <a:pt x="4844073" y="161768"/>
                </a:cubicBezTo>
                <a:lnTo>
                  <a:pt x="5016639" y="158905"/>
                </a:lnTo>
                <a:cubicBezTo>
                  <a:pt x="5037063" y="141828"/>
                  <a:pt x="5054534" y="147986"/>
                  <a:pt x="5072009" y="161502"/>
                </a:cubicBezTo>
                <a:cubicBezTo>
                  <a:pt x="5121260" y="153653"/>
                  <a:pt x="5167555" y="172635"/>
                  <a:pt x="5223626" y="177356"/>
                </a:cubicBezTo>
                <a:cubicBezTo>
                  <a:pt x="5289541" y="192266"/>
                  <a:pt x="5406040" y="236283"/>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106" y="196974"/>
                  <a:pt x="5955547" y="216063"/>
                  <a:pt x="6029542" y="210339"/>
                </a:cubicBezTo>
                <a:cubicBezTo>
                  <a:pt x="6084527" y="201461"/>
                  <a:pt x="6232160" y="173632"/>
                  <a:pt x="6290640" y="167441"/>
                </a:cubicBezTo>
                <a:cubicBezTo>
                  <a:pt x="6330523" y="169653"/>
                  <a:pt x="6344211" y="181356"/>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C0FBE8EC-1812-4EE8-AE95-F57CA25A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V="1">
            <a:off x="8566205" y="0"/>
            <a:ext cx="3625795"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290640 w 6884912"/>
              <a:gd name="connsiteY101" fmla="*/ 167441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290640 w 6884912"/>
              <a:gd name="connsiteY100" fmla="*/ 167441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134285 w 6884912"/>
              <a:gd name="connsiteY77" fmla="*/ 235592 h 1161397"/>
              <a:gd name="connsiteX78" fmla="*/ 4220717 w 6884912"/>
              <a:gd name="connsiteY78" fmla="*/ 192946 h 1161397"/>
              <a:gd name="connsiteX79" fmla="*/ 4228802 w 6884912"/>
              <a:gd name="connsiteY79" fmla="*/ 201468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290640 w 6884912"/>
              <a:gd name="connsiteY99" fmla="*/ 167441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134285 w 6884912"/>
              <a:gd name="connsiteY76" fmla="*/ 235592 h 1161397"/>
              <a:gd name="connsiteX77" fmla="*/ 4220717 w 6884912"/>
              <a:gd name="connsiteY77" fmla="*/ 192946 h 1161397"/>
              <a:gd name="connsiteX78" fmla="*/ 4228802 w 6884912"/>
              <a:gd name="connsiteY78" fmla="*/ 201468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785037 w 6884912"/>
              <a:gd name="connsiteY83" fmla="*/ 161964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290640 w 6884912"/>
              <a:gd name="connsiteY98" fmla="*/ 167441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4013061 w 6884912"/>
              <a:gd name="connsiteY74" fmla="*/ 224874 h 1161397"/>
              <a:gd name="connsiteX75" fmla="*/ 4134285 w 6884912"/>
              <a:gd name="connsiteY75" fmla="*/ 235592 h 1161397"/>
              <a:gd name="connsiteX76" fmla="*/ 4220717 w 6884912"/>
              <a:gd name="connsiteY76" fmla="*/ 192946 h 1161397"/>
              <a:gd name="connsiteX77" fmla="*/ 4228802 w 6884912"/>
              <a:gd name="connsiteY77" fmla="*/ 201468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785037 w 6884912"/>
              <a:gd name="connsiteY82" fmla="*/ 161964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290640 w 6884912"/>
              <a:gd name="connsiteY97" fmla="*/ 167441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3910449 w 6884912"/>
              <a:gd name="connsiteY72" fmla="*/ 197808 h 1161397"/>
              <a:gd name="connsiteX73" fmla="*/ 4013061 w 6884912"/>
              <a:gd name="connsiteY73" fmla="*/ 224874 h 1161397"/>
              <a:gd name="connsiteX74" fmla="*/ 4134285 w 6884912"/>
              <a:gd name="connsiteY74" fmla="*/ 235592 h 1161397"/>
              <a:gd name="connsiteX75" fmla="*/ 4220717 w 6884912"/>
              <a:gd name="connsiteY75" fmla="*/ 192946 h 1161397"/>
              <a:gd name="connsiteX76" fmla="*/ 4228802 w 6884912"/>
              <a:gd name="connsiteY76" fmla="*/ 201468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785037 w 6884912"/>
              <a:gd name="connsiteY81" fmla="*/ 161964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290640 w 6884912"/>
              <a:gd name="connsiteY96" fmla="*/ 167441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907640 w 6884912"/>
              <a:gd name="connsiteY71" fmla="*/ 207568 h 1161397"/>
              <a:gd name="connsiteX72" fmla="*/ 4013061 w 6884912"/>
              <a:gd name="connsiteY72" fmla="*/ 224874 h 1161397"/>
              <a:gd name="connsiteX73" fmla="*/ 4134285 w 6884912"/>
              <a:gd name="connsiteY73" fmla="*/ 235592 h 1161397"/>
              <a:gd name="connsiteX74" fmla="*/ 4220717 w 6884912"/>
              <a:gd name="connsiteY74" fmla="*/ 192946 h 1161397"/>
              <a:gd name="connsiteX75" fmla="*/ 4228802 w 6884912"/>
              <a:gd name="connsiteY75" fmla="*/ 201468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785037 w 6884912"/>
              <a:gd name="connsiteY80" fmla="*/ 161964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290640 w 6884912"/>
              <a:gd name="connsiteY95" fmla="*/ 167441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907640 w 6884912"/>
              <a:gd name="connsiteY70" fmla="*/ 207568 h 1161397"/>
              <a:gd name="connsiteX71" fmla="*/ 4013061 w 6884912"/>
              <a:gd name="connsiteY71" fmla="*/ 224874 h 1161397"/>
              <a:gd name="connsiteX72" fmla="*/ 4134285 w 6884912"/>
              <a:gd name="connsiteY72" fmla="*/ 235592 h 1161397"/>
              <a:gd name="connsiteX73" fmla="*/ 4220717 w 6884912"/>
              <a:gd name="connsiteY73" fmla="*/ 192946 h 1161397"/>
              <a:gd name="connsiteX74" fmla="*/ 4228802 w 6884912"/>
              <a:gd name="connsiteY74" fmla="*/ 201468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785037 w 6884912"/>
              <a:gd name="connsiteY79" fmla="*/ 161964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290640 w 6884912"/>
              <a:gd name="connsiteY94" fmla="*/ 167441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907640 w 6884912"/>
              <a:gd name="connsiteY69" fmla="*/ 207568 h 1161397"/>
              <a:gd name="connsiteX70" fmla="*/ 4013061 w 6884912"/>
              <a:gd name="connsiteY70" fmla="*/ 224874 h 1161397"/>
              <a:gd name="connsiteX71" fmla="*/ 4134285 w 6884912"/>
              <a:gd name="connsiteY71" fmla="*/ 235592 h 1161397"/>
              <a:gd name="connsiteX72" fmla="*/ 4220717 w 6884912"/>
              <a:gd name="connsiteY72" fmla="*/ 192946 h 1161397"/>
              <a:gd name="connsiteX73" fmla="*/ 4228802 w 6884912"/>
              <a:gd name="connsiteY73" fmla="*/ 201468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785037 w 6884912"/>
              <a:gd name="connsiteY78" fmla="*/ 161964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290640 w 6884912"/>
              <a:gd name="connsiteY93" fmla="*/ 167441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907640 w 6884912"/>
              <a:gd name="connsiteY69" fmla="*/ 207568 h 1161397"/>
              <a:gd name="connsiteX70" fmla="*/ 4013061 w 6884912"/>
              <a:gd name="connsiteY70" fmla="*/ 224874 h 1161397"/>
              <a:gd name="connsiteX71" fmla="*/ 4134285 w 6884912"/>
              <a:gd name="connsiteY71" fmla="*/ 235592 h 1161397"/>
              <a:gd name="connsiteX72" fmla="*/ 4220717 w 6884912"/>
              <a:gd name="connsiteY72" fmla="*/ 192946 h 1161397"/>
              <a:gd name="connsiteX73" fmla="*/ 4228802 w 6884912"/>
              <a:gd name="connsiteY73" fmla="*/ 201468 h 1161397"/>
              <a:gd name="connsiteX74" fmla="*/ 4424852 w 6884912"/>
              <a:gd name="connsiteY74" fmla="*/ 127591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785037 w 6884912"/>
              <a:gd name="connsiteY78" fmla="*/ 161964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290640 w 6884912"/>
              <a:gd name="connsiteY93" fmla="*/ 167441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907640 w 6884912"/>
              <a:gd name="connsiteY69" fmla="*/ 207568 h 1161397"/>
              <a:gd name="connsiteX70" fmla="*/ 4013061 w 6884912"/>
              <a:gd name="connsiteY70" fmla="*/ 224874 h 1161397"/>
              <a:gd name="connsiteX71" fmla="*/ 4134285 w 6884912"/>
              <a:gd name="connsiteY71" fmla="*/ 235592 h 1161397"/>
              <a:gd name="connsiteX72" fmla="*/ 4220717 w 6884912"/>
              <a:gd name="connsiteY72" fmla="*/ 192946 h 1161397"/>
              <a:gd name="connsiteX73" fmla="*/ 4228802 w 6884912"/>
              <a:gd name="connsiteY73" fmla="*/ 201468 h 1161397"/>
              <a:gd name="connsiteX74" fmla="*/ 4424852 w 6884912"/>
              <a:gd name="connsiteY74" fmla="*/ 127591 h 1161397"/>
              <a:gd name="connsiteX75" fmla="*/ 4617330 w 6884912"/>
              <a:gd name="connsiteY75" fmla="*/ 111163 h 1161397"/>
              <a:gd name="connsiteX76" fmla="*/ 4730870 w 6884912"/>
              <a:gd name="connsiteY76" fmla="*/ 129432 h 1161397"/>
              <a:gd name="connsiteX77" fmla="*/ 4785037 w 6884912"/>
              <a:gd name="connsiteY77" fmla="*/ 161964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290640 w 6884912"/>
              <a:gd name="connsiteY92" fmla="*/ 167441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907640 w 6884912"/>
              <a:gd name="connsiteY68" fmla="*/ 207568 h 1161397"/>
              <a:gd name="connsiteX69" fmla="*/ 4013061 w 6884912"/>
              <a:gd name="connsiteY69" fmla="*/ 224874 h 1161397"/>
              <a:gd name="connsiteX70" fmla="*/ 4134285 w 6884912"/>
              <a:gd name="connsiteY70" fmla="*/ 235592 h 1161397"/>
              <a:gd name="connsiteX71" fmla="*/ 4220717 w 6884912"/>
              <a:gd name="connsiteY71" fmla="*/ 192946 h 1161397"/>
              <a:gd name="connsiteX72" fmla="*/ 4228802 w 6884912"/>
              <a:gd name="connsiteY72" fmla="*/ 201468 h 1161397"/>
              <a:gd name="connsiteX73" fmla="*/ 4424852 w 6884912"/>
              <a:gd name="connsiteY73" fmla="*/ 127591 h 1161397"/>
              <a:gd name="connsiteX74" fmla="*/ 4617330 w 6884912"/>
              <a:gd name="connsiteY74" fmla="*/ 111163 h 1161397"/>
              <a:gd name="connsiteX75" fmla="*/ 4730870 w 6884912"/>
              <a:gd name="connsiteY75" fmla="*/ 129432 h 1161397"/>
              <a:gd name="connsiteX76" fmla="*/ 4785037 w 6884912"/>
              <a:gd name="connsiteY76" fmla="*/ 161964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290640 w 6884912"/>
              <a:gd name="connsiteY91" fmla="*/ 167441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127968 w 6884912"/>
              <a:gd name="connsiteY57" fmla="*/ 287613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907640 w 6884912"/>
              <a:gd name="connsiteY68" fmla="*/ 207568 h 1161397"/>
              <a:gd name="connsiteX69" fmla="*/ 4013061 w 6884912"/>
              <a:gd name="connsiteY69" fmla="*/ 224874 h 1161397"/>
              <a:gd name="connsiteX70" fmla="*/ 4134285 w 6884912"/>
              <a:gd name="connsiteY70" fmla="*/ 235592 h 1161397"/>
              <a:gd name="connsiteX71" fmla="*/ 4220717 w 6884912"/>
              <a:gd name="connsiteY71" fmla="*/ 192946 h 1161397"/>
              <a:gd name="connsiteX72" fmla="*/ 4228802 w 6884912"/>
              <a:gd name="connsiteY72" fmla="*/ 201468 h 1161397"/>
              <a:gd name="connsiteX73" fmla="*/ 4424852 w 6884912"/>
              <a:gd name="connsiteY73" fmla="*/ 127591 h 1161397"/>
              <a:gd name="connsiteX74" fmla="*/ 4617330 w 6884912"/>
              <a:gd name="connsiteY74" fmla="*/ 111163 h 1161397"/>
              <a:gd name="connsiteX75" fmla="*/ 4730870 w 6884912"/>
              <a:gd name="connsiteY75" fmla="*/ 129432 h 1161397"/>
              <a:gd name="connsiteX76" fmla="*/ 4785037 w 6884912"/>
              <a:gd name="connsiteY76" fmla="*/ 161964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6029542 w 6884912"/>
              <a:gd name="connsiteY89" fmla="*/ 210339 h 1161397"/>
              <a:gd name="connsiteX90" fmla="*/ 6290640 w 6884912"/>
              <a:gd name="connsiteY90" fmla="*/ 167441 h 1161397"/>
              <a:gd name="connsiteX91" fmla="*/ 6380420 w 6884912"/>
              <a:gd name="connsiteY91" fmla="*/ 173195 h 1161397"/>
              <a:gd name="connsiteX92" fmla="*/ 6507891 w 6884912"/>
              <a:gd name="connsiteY92" fmla="*/ 118474 h 1161397"/>
              <a:gd name="connsiteX93" fmla="*/ 6571807 w 6884912"/>
              <a:gd name="connsiteY93" fmla="*/ 98636 h 1161397"/>
              <a:gd name="connsiteX94" fmla="*/ 6671880 w 6884912"/>
              <a:gd name="connsiteY94" fmla="*/ 82931 h 1161397"/>
              <a:gd name="connsiteX95" fmla="*/ 6702266 w 6884912"/>
              <a:gd name="connsiteY95" fmla="*/ 75470 h 1161397"/>
              <a:gd name="connsiteX96" fmla="*/ 6845802 w 6884912"/>
              <a:gd name="connsiteY96" fmla="*/ 24496 h 1161397"/>
              <a:gd name="connsiteX97" fmla="*/ 6884912 w 6884912"/>
              <a:gd name="connsiteY9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127968 w 6884912"/>
              <a:gd name="connsiteY56" fmla="*/ 287613 h 1161397"/>
              <a:gd name="connsiteX57" fmla="*/ 3222191 w 6884912"/>
              <a:gd name="connsiteY57" fmla="*/ 307887 h 1161397"/>
              <a:gd name="connsiteX58" fmla="*/ 3227953 w 6884912"/>
              <a:gd name="connsiteY58" fmla="*/ 297650 h 1161397"/>
              <a:gd name="connsiteX59" fmla="*/ 3287859 w 6884912"/>
              <a:gd name="connsiteY59" fmla="*/ 287558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907640 w 6884912"/>
              <a:gd name="connsiteY67" fmla="*/ 207568 h 1161397"/>
              <a:gd name="connsiteX68" fmla="*/ 4013061 w 6884912"/>
              <a:gd name="connsiteY68" fmla="*/ 224874 h 1161397"/>
              <a:gd name="connsiteX69" fmla="*/ 4134285 w 6884912"/>
              <a:gd name="connsiteY69" fmla="*/ 235592 h 1161397"/>
              <a:gd name="connsiteX70" fmla="*/ 4220717 w 6884912"/>
              <a:gd name="connsiteY70" fmla="*/ 192946 h 1161397"/>
              <a:gd name="connsiteX71" fmla="*/ 4228802 w 6884912"/>
              <a:gd name="connsiteY71" fmla="*/ 201468 h 1161397"/>
              <a:gd name="connsiteX72" fmla="*/ 4424852 w 6884912"/>
              <a:gd name="connsiteY72" fmla="*/ 127591 h 1161397"/>
              <a:gd name="connsiteX73" fmla="*/ 4617330 w 6884912"/>
              <a:gd name="connsiteY73" fmla="*/ 111163 h 1161397"/>
              <a:gd name="connsiteX74" fmla="*/ 4730870 w 6884912"/>
              <a:gd name="connsiteY74" fmla="*/ 129432 h 1161397"/>
              <a:gd name="connsiteX75" fmla="*/ 4785037 w 6884912"/>
              <a:gd name="connsiteY75" fmla="*/ 161964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6029542 w 6884912"/>
              <a:gd name="connsiteY88" fmla="*/ 210339 h 1161397"/>
              <a:gd name="connsiteX89" fmla="*/ 6290640 w 6884912"/>
              <a:gd name="connsiteY89" fmla="*/ 167441 h 1161397"/>
              <a:gd name="connsiteX90" fmla="*/ 6380420 w 6884912"/>
              <a:gd name="connsiteY90" fmla="*/ 173195 h 1161397"/>
              <a:gd name="connsiteX91" fmla="*/ 6507891 w 6884912"/>
              <a:gd name="connsiteY91" fmla="*/ 118474 h 1161397"/>
              <a:gd name="connsiteX92" fmla="*/ 6571807 w 6884912"/>
              <a:gd name="connsiteY92" fmla="*/ 98636 h 1161397"/>
              <a:gd name="connsiteX93" fmla="*/ 6671880 w 6884912"/>
              <a:gd name="connsiteY93" fmla="*/ 82931 h 1161397"/>
              <a:gd name="connsiteX94" fmla="*/ 6702266 w 6884912"/>
              <a:gd name="connsiteY94" fmla="*/ 75470 h 1161397"/>
              <a:gd name="connsiteX95" fmla="*/ 6845802 w 6884912"/>
              <a:gd name="connsiteY95" fmla="*/ 24496 h 1161397"/>
              <a:gd name="connsiteX96" fmla="*/ 6884912 w 6884912"/>
              <a:gd name="connsiteY9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92172 w 6884912"/>
              <a:gd name="connsiteY39" fmla="*/ 629819 h 1161397"/>
              <a:gd name="connsiteX40" fmla="*/ 1731986 w 6884912"/>
              <a:gd name="connsiteY40" fmla="*/ 589682 h 1161397"/>
              <a:gd name="connsiteX41" fmla="*/ 1940326 w 6884912"/>
              <a:gd name="connsiteY41" fmla="*/ 582611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127968 w 6884912"/>
              <a:gd name="connsiteY55" fmla="*/ 287613 h 1161397"/>
              <a:gd name="connsiteX56" fmla="*/ 3222191 w 6884912"/>
              <a:gd name="connsiteY56" fmla="*/ 307887 h 1161397"/>
              <a:gd name="connsiteX57" fmla="*/ 3227953 w 6884912"/>
              <a:gd name="connsiteY57" fmla="*/ 297650 h 1161397"/>
              <a:gd name="connsiteX58" fmla="*/ 3287859 w 6884912"/>
              <a:gd name="connsiteY58" fmla="*/ 287558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907640 w 6884912"/>
              <a:gd name="connsiteY66" fmla="*/ 207568 h 1161397"/>
              <a:gd name="connsiteX67" fmla="*/ 4013061 w 6884912"/>
              <a:gd name="connsiteY67" fmla="*/ 224874 h 1161397"/>
              <a:gd name="connsiteX68" fmla="*/ 4134285 w 6884912"/>
              <a:gd name="connsiteY68" fmla="*/ 235592 h 1161397"/>
              <a:gd name="connsiteX69" fmla="*/ 4220717 w 6884912"/>
              <a:gd name="connsiteY69" fmla="*/ 192946 h 1161397"/>
              <a:gd name="connsiteX70" fmla="*/ 4228802 w 6884912"/>
              <a:gd name="connsiteY70" fmla="*/ 201468 h 1161397"/>
              <a:gd name="connsiteX71" fmla="*/ 4424852 w 6884912"/>
              <a:gd name="connsiteY71" fmla="*/ 127591 h 1161397"/>
              <a:gd name="connsiteX72" fmla="*/ 4617330 w 6884912"/>
              <a:gd name="connsiteY72" fmla="*/ 111163 h 1161397"/>
              <a:gd name="connsiteX73" fmla="*/ 4730870 w 6884912"/>
              <a:gd name="connsiteY73" fmla="*/ 129432 h 1161397"/>
              <a:gd name="connsiteX74" fmla="*/ 4785037 w 6884912"/>
              <a:gd name="connsiteY74" fmla="*/ 161964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6029542 w 6884912"/>
              <a:gd name="connsiteY87" fmla="*/ 210339 h 1161397"/>
              <a:gd name="connsiteX88" fmla="*/ 6290640 w 6884912"/>
              <a:gd name="connsiteY88" fmla="*/ 167441 h 1161397"/>
              <a:gd name="connsiteX89" fmla="*/ 6380420 w 6884912"/>
              <a:gd name="connsiteY89" fmla="*/ 173195 h 1161397"/>
              <a:gd name="connsiteX90" fmla="*/ 6507891 w 6884912"/>
              <a:gd name="connsiteY90" fmla="*/ 118474 h 1161397"/>
              <a:gd name="connsiteX91" fmla="*/ 6571807 w 6884912"/>
              <a:gd name="connsiteY91" fmla="*/ 98636 h 1161397"/>
              <a:gd name="connsiteX92" fmla="*/ 6671880 w 6884912"/>
              <a:gd name="connsiteY92" fmla="*/ 82931 h 1161397"/>
              <a:gd name="connsiteX93" fmla="*/ 6702266 w 6884912"/>
              <a:gd name="connsiteY93" fmla="*/ 75470 h 1161397"/>
              <a:gd name="connsiteX94" fmla="*/ 6845802 w 6884912"/>
              <a:gd name="connsiteY94" fmla="*/ 24496 h 1161397"/>
              <a:gd name="connsiteX95" fmla="*/ 6884912 w 6884912"/>
              <a:gd name="connsiteY9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92172 w 6884912"/>
              <a:gd name="connsiteY38" fmla="*/ 629819 h 1161397"/>
              <a:gd name="connsiteX39" fmla="*/ 1731986 w 6884912"/>
              <a:gd name="connsiteY39" fmla="*/ 589682 h 1161397"/>
              <a:gd name="connsiteX40" fmla="*/ 1940326 w 6884912"/>
              <a:gd name="connsiteY40" fmla="*/ 582611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127968 w 6884912"/>
              <a:gd name="connsiteY54" fmla="*/ 287613 h 1161397"/>
              <a:gd name="connsiteX55" fmla="*/ 3222191 w 6884912"/>
              <a:gd name="connsiteY55" fmla="*/ 307887 h 1161397"/>
              <a:gd name="connsiteX56" fmla="*/ 3227953 w 6884912"/>
              <a:gd name="connsiteY56" fmla="*/ 297650 h 1161397"/>
              <a:gd name="connsiteX57" fmla="*/ 3287859 w 6884912"/>
              <a:gd name="connsiteY57" fmla="*/ 287558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907640 w 6884912"/>
              <a:gd name="connsiteY65" fmla="*/ 207568 h 1161397"/>
              <a:gd name="connsiteX66" fmla="*/ 4013061 w 6884912"/>
              <a:gd name="connsiteY66" fmla="*/ 224874 h 1161397"/>
              <a:gd name="connsiteX67" fmla="*/ 4134285 w 6884912"/>
              <a:gd name="connsiteY67" fmla="*/ 235592 h 1161397"/>
              <a:gd name="connsiteX68" fmla="*/ 4220717 w 6884912"/>
              <a:gd name="connsiteY68" fmla="*/ 192946 h 1161397"/>
              <a:gd name="connsiteX69" fmla="*/ 4228802 w 6884912"/>
              <a:gd name="connsiteY69" fmla="*/ 201468 h 1161397"/>
              <a:gd name="connsiteX70" fmla="*/ 4424852 w 6884912"/>
              <a:gd name="connsiteY70" fmla="*/ 127591 h 1161397"/>
              <a:gd name="connsiteX71" fmla="*/ 4617330 w 6884912"/>
              <a:gd name="connsiteY71" fmla="*/ 111163 h 1161397"/>
              <a:gd name="connsiteX72" fmla="*/ 4730870 w 6884912"/>
              <a:gd name="connsiteY72" fmla="*/ 129432 h 1161397"/>
              <a:gd name="connsiteX73" fmla="*/ 4785037 w 6884912"/>
              <a:gd name="connsiteY73" fmla="*/ 161964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467502 w 6884912"/>
              <a:gd name="connsiteY80" fmla="*/ 250963 h 1161397"/>
              <a:gd name="connsiteX81" fmla="*/ 5592395 w 6884912"/>
              <a:gd name="connsiteY81" fmla="*/ 265434 h 1161397"/>
              <a:gd name="connsiteX82" fmla="*/ 5613532 w 6884912"/>
              <a:gd name="connsiteY82" fmla="*/ 273379 h 1161397"/>
              <a:gd name="connsiteX83" fmla="*/ 5642173 w 6884912"/>
              <a:gd name="connsiteY83" fmla="*/ 266904 h 1161397"/>
              <a:gd name="connsiteX84" fmla="*/ 5756910 w 6884912"/>
              <a:gd name="connsiteY84" fmla="*/ 239211 h 1161397"/>
              <a:gd name="connsiteX85" fmla="*/ 5846667 w 6884912"/>
              <a:gd name="connsiteY85" fmla="*/ 201786 h 1161397"/>
              <a:gd name="connsiteX86" fmla="*/ 6029542 w 6884912"/>
              <a:gd name="connsiteY86" fmla="*/ 210339 h 1161397"/>
              <a:gd name="connsiteX87" fmla="*/ 6290640 w 6884912"/>
              <a:gd name="connsiteY87" fmla="*/ 167441 h 1161397"/>
              <a:gd name="connsiteX88" fmla="*/ 6380420 w 6884912"/>
              <a:gd name="connsiteY88" fmla="*/ 173195 h 1161397"/>
              <a:gd name="connsiteX89" fmla="*/ 6507891 w 6884912"/>
              <a:gd name="connsiteY89" fmla="*/ 118474 h 1161397"/>
              <a:gd name="connsiteX90" fmla="*/ 6571807 w 6884912"/>
              <a:gd name="connsiteY90" fmla="*/ 98636 h 1161397"/>
              <a:gd name="connsiteX91" fmla="*/ 6671880 w 6884912"/>
              <a:gd name="connsiteY91" fmla="*/ 82931 h 1161397"/>
              <a:gd name="connsiteX92" fmla="*/ 6702266 w 6884912"/>
              <a:gd name="connsiteY92" fmla="*/ 75470 h 1161397"/>
              <a:gd name="connsiteX93" fmla="*/ 6845802 w 6884912"/>
              <a:gd name="connsiteY93" fmla="*/ 24496 h 1161397"/>
              <a:gd name="connsiteX94" fmla="*/ 6884912 w 6884912"/>
              <a:gd name="connsiteY9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92172 w 6884912"/>
              <a:gd name="connsiteY37" fmla="*/ 629819 h 1161397"/>
              <a:gd name="connsiteX38" fmla="*/ 1731986 w 6884912"/>
              <a:gd name="connsiteY38" fmla="*/ 589682 h 1161397"/>
              <a:gd name="connsiteX39" fmla="*/ 1940326 w 6884912"/>
              <a:gd name="connsiteY39" fmla="*/ 582611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127968 w 6884912"/>
              <a:gd name="connsiteY53" fmla="*/ 287613 h 1161397"/>
              <a:gd name="connsiteX54" fmla="*/ 3222191 w 6884912"/>
              <a:gd name="connsiteY54" fmla="*/ 307887 h 1161397"/>
              <a:gd name="connsiteX55" fmla="*/ 3227953 w 6884912"/>
              <a:gd name="connsiteY55" fmla="*/ 297650 h 1161397"/>
              <a:gd name="connsiteX56" fmla="*/ 3287859 w 6884912"/>
              <a:gd name="connsiteY56" fmla="*/ 287558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907640 w 6884912"/>
              <a:gd name="connsiteY64" fmla="*/ 207568 h 1161397"/>
              <a:gd name="connsiteX65" fmla="*/ 4013061 w 6884912"/>
              <a:gd name="connsiteY65" fmla="*/ 224874 h 1161397"/>
              <a:gd name="connsiteX66" fmla="*/ 4134285 w 6884912"/>
              <a:gd name="connsiteY66" fmla="*/ 235592 h 1161397"/>
              <a:gd name="connsiteX67" fmla="*/ 4220717 w 6884912"/>
              <a:gd name="connsiteY67" fmla="*/ 192946 h 1161397"/>
              <a:gd name="connsiteX68" fmla="*/ 4228802 w 6884912"/>
              <a:gd name="connsiteY68" fmla="*/ 201468 h 1161397"/>
              <a:gd name="connsiteX69" fmla="*/ 4424852 w 6884912"/>
              <a:gd name="connsiteY69" fmla="*/ 127591 h 1161397"/>
              <a:gd name="connsiteX70" fmla="*/ 4617330 w 6884912"/>
              <a:gd name="connsiteY70" fmla="*/ 111163 h 1161397"/>
              <a:gd name="connsiteX71" fmla="*/ 4730870 w 6884912"/>
              <a:gd name="connsiteY71" fmla="*/ 129432 h 1161397"/>
              <a:gd name="connsiteX72" fmla="*/ 4785037 w 6884912"/>
              <a:gd name="connsiteY72" fmla="*/ 161964 h 1161397"/>
              <a:gd name="connsiteX73" fmla="*/ 4844073 w 6884912"/>
              <a:gd name="connsiteY73" fmla="*/ 161768 h 1161397"/>
              <a:gd name="connsiteX74" fmla="*/ 4856454 w 6884912"/>
              <a:gd name="connsiteY74" fmla="*/ 130488 h 1161397"/>
              <a:gd name="connsiteX75" fmla="*/ 4920038 w 6884912"/>
              <a:gd name="connsiteY75" fmla="*/ 140418 h 1161397"/>
              <a:gd name="connsiteX76" fmla="*/ 5016639 w 6884912"/>
              <a:gd name="connsiteY76" fmla="*/ 158905 h 1161397"/>
              <a:gd name="connsiteX77" fmla="*/ 5072009 w 6884912"/>
              <a:gd name="connsiteY77" fmla="*/ 161502 h 1161397"/>
              <a:gd name="connsiteX78" fmla="*/ 5223626 w 6884912"/>
              <a:gd name="connsiteY78" fmla="*/ 177356 h 1161397"/>
              <a:gd name="connsiteX79" fmla="*/ 5467502 w 6884912"/>
              <a:gd name="connsiteY79" fmla="*/ 250963 h 1161397"/>
              <a:gd name="connsiteX80" fmla="*/ 5592395 w 6884912"/>
              <a:gd name="connsiteY80" fmla="*/ 265434 h 1161397"/>
              <a:gd name="connsiteX81" fmla="*/ 5613532 w 6884912"/>
              <a:gd name="connsiteY81" fmla="*/ 273379 h 1161397"/>
              <a:gd name="connsiteX82" fmla="*/ 5642173 w 6884912"/>
              <a:gd name="connsiteY82" fmla="*/ 266904 h 1161397"/>
              <a:gd name="connsiteX83" fmla="*/ 5756910 w 6884912"/>
              <a:gd name="connsiteY83" fmla="*/ 239211 h 1161397"/>
              <a:gd name="connsiteX84" fmla="*/ 5846667 w 6884912"/>
              <a:gd name="connsiteY84" fmla="*/ 201786 h 1161397"/>
              <a:gd name="connsiteX85" fmla="*/ 6029542 w 6884912"/>
              <a:gd name="connsiteY85" fmla="*/ 210339 h 1161397"/>
              <a:gd name="connsiteX86" fmla="*/ 6290640 w 6884912"/>
              <a:gd name="connsiteY86" fmla="*/ 167441 h 1161397"/>
              <a:gd name="connsiteX87" fmla="*/ 6380420 w 6884912"/>
              <a:gd name="connsiteY87" fmla="*/ 173195 h 1161397"/>
              <a:gd name="connsiteX88" fmla="*/ 6507891 w 6884912"/>
              <a:gd name="connsiteY88" fmla="*/ 118474 h 1161397"/>
              <a:gd name="connsiteX89" fmla="*/ 6571807 w 6884912"/>
              <a:gd name="connsiteY89" fmla="*/ 98636 h 1161397"/>
              <a:gd name="connsiteX90" fmla="*/ 6671880 w 6884912"/>
              <a:gd name="connsiteY90" fmla="*/ 82931 h 1161397"/>
              <a:gd name="connsiteX91" fmla="*/ 6702266 w 6884912"/>
              <a:gd name="connsiteY91" fmla="*/ 75470 h 1161397"/>
              <a:gd name="connsiteX92" fmla="*/ 6845802 w 6884912"/>
              <a:gd name="connsiteY92" fmla="*/ 24496 h 1161397"/>
              <a:gd name="connsiteX93" fmla="*/ 6884912 w 6884912"/>
              <a:gd name="connsiteY9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67875 w 6884912"/>
              <a:gd name="connsiteY8" fmla="*/ 1051976 h 1161397"/>
              <a:gd name="connsiteX9" fmla="*/ 601644 w 6884912"/>
              <a:gd name="connsiteY9" fmla="*/ 1003997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92172 w 6884912"/>
              <a:gd name="connsiteY36" fmla="*/ 629819 h 1161397"/>
              <a:gd name="connsiteX37" fmla="*/ 1731986 w 6884912"/>
              <a:gd name="connsiteY37" fmla="*/ 589682 h 1161397"/>
              <a:gd name="connsiteX38" fmla="*/ 1940326 w 6884912"/>
              <a:gd name="connsiteY38" fmla="*/ 582611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127968 w 6884912"/>
              <a:gd name="connsiteY52" fmla="*/ 287613 h 1161397"/>
              <a:gd name="connsiteX53" fmla="*/ 3222191 w 6884912"/>
              <a:gd name="connsiteY53" fmla="*/ 307887 h 1161397"/>
              <a:gd name="connsiteX54" fmla="*/ 3227953 w 6884912"/>
              <a:gd name="connsiteY54" fmla="*/ 297650 h 1161397"/>
              <a:gd name="connsiteX55" fmla="*/ 3287859 w 6884912"/>
              <a:gd name="connsiteY55" fmla="*/ 287558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907640 w 6884912"/>
              <a:gd name="connsiteY63" fmla="*/ 207568 h 1161397"/>
              <a:gd name="connsiteX64" fmla="*/ 4013061 w 6884912"/>
              <a:gd name="connsiteY64" fmla="*/ 224874 h 1161397"/>
              <a:gd name="connsiteX65" fmla="*/ 4134285 w 6884912"/>
              <a:gd name="connsiteY65" fmla="*/ 235592 h 1161397"/>
              <a:gd name="connsiteX66" fmla="*/ 4220717 w 6884912"/>
              <a:gd name="connsiteY66" fmla="*/ 192946 h 1161397"/>
              <a:gd name="connsiteX67" fmla="*/ 4228802 w 6884912"/>
              <a:gd name="connsiteY67" fmla="*/ 201468 h 1161397"/>
              <a:gd name="connsiteX68" fmla="*/ 4424852 w 6884912"/>
              <a:gd name="connsiteY68" fmla="*/ 127591 h 1161397"/>
              <a:gd name="connsiteX69" fmla="*/ 4617330 w 6884912"/>
              <a:gd name="connsiteY69" fmla="*/ 111163 h 1161397"/>
              <a:gd name="connsiteX70" fmla="*/ 4730870 w 6884912"/>
              <a:gd name="connsiteY70" fmla="*/ 129432 h 1161397"/>
              <a:gd name="connsiteX71" fmla="*/ 4785037 w 6884912"/>
              <a:gd name="connsiteY71" fmla="*/ 161964 h 1161397"/>
              <a:gd name="connsiteX72" fmla="*/ 4844073 w 6884912"/>
              <a:gd name="connsiteY72" fmla="*/ 161768 h 1161397"/>
              <a:gd name="connsiteX73" fmla="*/ 4856454 w 6884912"/>
              <a:gd name="connsiteY73" fmla="*/ 130488 h 1161397"/>
              <a:gd name="connsiteX74" fmla="*/ 4920038 w 6884912"/>
              <a:gd name="connsiteY74" fmla="*/ 140418 h 1161397"/>
              <a:gd name="connsiteX75" fmla="*/ 5016639 w 6884912"/>
              <a:gd name="connsiteY75" fmla="*/ 158905 h 1161397"/>
              <a:gd name="connsiteX76" fmla="*/ 5072009 w 6884912"/>
              <a:gd name="connsiteY76" fmla="*/ 161502 h 1161397"/>
              <a:gd name="connsiteX77" fmla="*/ 5223626 w 6884912"/>
              <a:gd name="connsiteY77" fmla="*/ 177356 h 1161397"/>
              <a:gd name="connsiteX78" fmla="*/ 5467502 w 6884912"/>
              <a:gd name="connsiteY78" fmla="*/ 250963 h 1161397"/>
              <a:gd name="connsiteX79" fmla="*/ 5592395 w 6884912"/>
              <a:gd name="connsiteY79" fmla="*/ 265434 h 1161397"/>
              <a:gd name="connsiteX80" fmla="*/ 5613532 w 6884912"/>
              <a:gd name="connsiteY80" fmla="*/ 273379 h 1161397"/>
              <a:gd name="connsiteX81" fmla="*/ 5642173 w 6884912"/>
              <a:gd name="connsiteY81" fmla="*/ 266904 h 1161397"/>
              <a:gd name="connsiteX82" fmla="*/ 5756910 w 6884912"/>
              <a:gd name="connsiteY82" fmla="*/ 239211 h 1161397"/>
              <a:gd name="connsiteX83" fmla="*/ 5846667 w 6884912"/>
              <a:gd name="connsiteY83" fmla="*/ 201786 h 1161397"/>
              <a:gd name="connsiteX84" fmla="*/ 6029542 w 6884912"/>
              <a:gd name="connsiteY84" fmla="*/ 210339 h 1161397"/>
              <a:gd name="connsiteX85" fmla="*/ 6290640 w 6884912"/>
              <a:gd name="connsiteY85" fmla="*/ 167441 h 1161397"/>
              <a:gd name="connsiteX86" fmla="*/ 6380420 w 6884912"/>
              <a:gd name="connsiteY86" fmla="*/ 173195 h 1161397"/>
              <a:gd name="connsiteX87" fmla="*/ 6507891 w 6884912"/>
              <a:gd name="connsiteY87" fmla="*/ 118474 h 1161397"/>
              <a:gd name="connsiteX88" fmla="*/ 6571807 w 6884912"/>
              <a:gd name="connsiteY88" fmla="*/ 98636 h 1161397"/>
              <a:gd name="connsiteX89" fmla="*/ 6671880 w 6884912"/>
              <a:gd name="connsiteY89" fmla="*/ 82931 h 1161397"/>
              <a:gd name="connsiteX90" fmla="*/ 6702266 w 6884912"/>
              <a:gd name="connsiteY90" fmla="*/ 75470 h 1161397"/>
              <a:gd name="connsiteX91" fmla="*/ 6845802 w 6884912"/>
              <a:gd name="connsiteY91" fmla="*/ 24496 h 1161397"/>
              <a:gd name="connsiteX92" fmla="*/ 6884912 w 6884912"/>
              <a:gd name="connsiteY9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67875 w 6884912"/>
              <a:gd name="connsiteY8" fmla="*/ 1051976 h 1161397"/>
              <a:gd name="connsiteX9" fmla="*/ 601644 w 6884912"/>
              <a:gd name="connsiteY9" fmla="*/ 1003997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92172 w 6884912"/>
              <a:gd name="connsiteY36" fmla="*/ 629819 h 1161397"/>
              <a:gd name="connsiteX37" fmla="*/ 1731986 w 6884912"/>
              <a:gd name="connsiteY37" fmla="*/ 589682 h 1161397"/>
              <a:gd name="connsiteX38" fmla="*/ 1940326 w 6884912"/>
              <a:gd name="connsiteY38" fmla="*/ 582611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127968 w 6884912"/>
              <a:gd name="connsiteY52" fmla="*/ 287613 h 1161397"/>
              <a:gd name="connsiteX53" fmla="*/ 3222191 w 6884912"/>
              <a:gd name="connsiteY53" fmla="*/ 307887 h 1161397"/>
              <a:gd name="connsiteX54" fmla="*/ 3227953 w 6884912"/>
              <a:gd name="connsiteY54" fmla="*/ 297650 h 1161397"/>
              <a:gd name="connsiteX55" fmla="*/ 3287859 w 6884912"/>
              <a:gd name="connsiteY55" fmla="*/ 287558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907640 w 6884912"/>
              <a:gd name="connsiteY63" fmla="*/ 207568 h 1161397"/>
              <a:gd name="connsiteX64" fmla="*/ 4013061 w 6884912"/>
              <a:gd name="connsiteY64" fmla="*/ 224874 h 1161397"/>
              <a:gd name="connsiteX65" fmla="*/ 4134285 w 6884912"/>
              <a:gd name="connsiteY65" fmla="*/ 235592 h 1161397"/>
              <a:gd name="connsiteX66" fmla="*/ 4220717 w 6884912"/>
              <a:gd name="connsiteY66" fmla="*/ 192946 h 1161397"/>
              <a:gd name="connsiteX67" fmla="*/ 4228802 w 6884912"/>
              <a:gd name="connsiteY67" fmla="*/ 201468 h 1161397"/>
              <a:gd name="connsiteX68" fmla="*/ 4424852 w 6884912"/>
              <a:gd name="connsiteY68" fmla="*/ 127591 h 1161397"/>
              <a:gd name="connsiteX69" fmla="*/ 4617330 w 6884912"/>
              <a:gd name="connsiteY69" fmla="*/ 111163 h 1161397"/>
              <a:gd name="connsiteX70" fmla="*/ 4730870 w 6884912"/>
              <a:gd name="connsiteY70" fmla="*/ 129432 h 1161397"/>
              <a:gd name="connsiteX71" fmla="*/ 4785037 w 6884912"/>
              <a:gd name="connsiteY71" fmla="*/ 161964 h 1161397"/>
              <a:gd name="connsiteX72" fmla="*/ 4844073 w 6884912"/>
              <a:gd name="connsiteY72" fmla="*/ 161768 h 1161397"/>
              <a:gd name="connsiteX73" fmla="*/ 4856454 w 6884912"/>
              <a:gd name="connsiteY73" fmla="*/ 130488 h 1161397"/>
              <a:gd name="connsiteX74" fmla="*/ 4920038 w 6884912"/>
              <a:gd name="connsiteY74" fmla="*/ 140418 h 1161397"/>
              <a:gd name="connsiteX75" fmla="*/ 5016639 w 6884912"/>
              <a:gd name="connsiteY75" fmla="*/ 158905 h 1161397"/>
              <a:gd name="connsiteX76" fmla="*/ 5072009 w 6884912"/>
              <a:gd name="connsiteY76" fmla="*/ 161502 h 1161397"/>
              <a:gd name="connsiteX77" fmla="*/ 5223626 w 6884912"/>
              <a:gd name="connsiteY77" fmla="*/ 177356 h 1161397"/>
              <a:gd name="connsiteX78" fmla="*/ 5467502 w 6884912"/>
              <a:gd name="connsiteY78" fmla="*/ 250963 h 1161397"/>
              <a:gd name="connsiteX79" fmla="*/ 5592395 w 6884912"/>
              <a:gd name="connsiteY79" fmla="*/ 265434 h 1161397"/>
              <a:gd name="connsiteX80" fmla="*/ 5613532 w 6884912"/>
              <a:gd name="connsiteY80" fmla="*/ 273379 h 1161397"/>
              <a:gd name="connsiteX81" fmla="*/ 5642173 w 6884912"/>
              <a:gd name="connsiteY81" fmla="*/ 266904 h 1161397"/>
              <a:gd name="connsiteX82" fmla="*/ 5756910 w 6884912"/>
              <a:gd name="connsiteY82" fmla="*/ 239211 h 1161397"/>
              <a:gd name="connsiteX83" fmla="*/ 5846667 w 6884912"/>
              <a:gd name="connsiteY83" fmla="*/ 201786 h 1161397"/>
              <a:gd name="connsiteX84" fmla="*/ 6029542 w 6884912"/>
              <a:gd name="connsiteY84" fmla="*/ 210339 h 1161397"/>
              <a:gd name="connsiteX85" fmla="*/ 6290640 w 6884912"/>
              <a:gd name="connsiteY85" fmla="*/ 167441 h 1161397"/>
              <a:gd name="connsiteX86" fmla="*/ 6380420 w 6884912"/>
              <a:gd name="connsiteY86" fmla="*/ 173195 h 1161397"/>
              <a:gd name="connsiteX87" fmla="*/ 6507891 w 6884912"/>
              <a:gd name="connsiteY87" fmla="*/ 118474 h 1161397"/>
              <a:gd name="connsiteX88" fmla="*/ 6571807 w 6884912"/>
              <a:gd name="connsiteY88" fmla="*/ 98636 h 1161397"/>
              <a:gd name="connsiteX89" fmla="*/ 6671880 w 6884912"/>
              <a:gd name="connsiteY89" fmla="*/ 82931 h 1161397"/>
              <a:gd name="connsiteX90" fmla="*/ 6702266 w 6884912"/>
              <a:gd name="connsiteY90" fmla="*/ 75470 h 1161397"/>
              <a:gd name="connsiteX91" fmla="*/ 6845802 w 6884912"/>
              <a:gd name="connsiteY91" fmla="*/ 24496 h 1161397"/>
              <a:gd name="connsiteX92" fmla="*/ 6884912 w 6884912"/>
              <a:gd name="connsiteY9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601644 w 6884912"/>
              <a:gd name="connsiteY8" fmla="*/ 1003997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92172 w 6884912"/>
              <a:gd name="connsiteY35" fmla="*/ 629819 h 1161397"/>
              <a:gd name="connsiteX36" fmla="*/ 1731986 w 6884912"/>
              <a:gd name="connsiteY36" fmla="*/ 589682 h 1161397"/>
              <a:gd name="connsiteX37" fmla="*/ 1940326 w 6884912"/>
              <a:gd name="connsiteY37" fmla="*/ 582611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127968 w 6884912"/>
              <a:gd name="connsiteY51" fmla="*/ 287613 h 1161397"/>
              <a:gd name="connsiteX52" fmla="*/ 3222191 w 6884912"/>
              <a:gd name="connsiteY52" fmla="*/ 307887 h 1161397"/>
              <a:gd name="connsiteX53" fmla="*/ 3227953 w 6884912"/>
              <a:gd name="connsiteY53" fmla="*/ 297650 h 1161397"/>
              <a:gd name="connsiteX54" fmla="*/ 3287859 w 6884912"/>
              <a:gd name="connsiteY54" fmla="*/ 287558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907640 w 6884912"/>
              <a:gd name="connsiteY62" fmla="*/ 207568 h 1161397"/>
              <a:gd name="connsiteX63" fmla="*/ 4013061 w 6884912"/>
              <a:gd name="connsiteY63" fmla="*/ 224874 h 1161397"/>
              <a:gd name="connsiteX64" fmla="*/ 4134285 w 6884912"/>
              <a:gd name="connsiteY64" fmla="*/ 235592 h 1161397"/>
              <a:gd name="connsiteX65" fmla="*/ 4220717 w 6884912"/>
              <a:gd name="connsiteY65" fmla="*/ 192946 h 1161397"/>
              <a:gd name="connsiteX66" fmla="*/ 4228802 w 6884912"/>
              <a:gd name="connsiteY66" fmla="*/ 201468 h 1161397"/>
              <a:gd name="connsiteX67" fmla="*/ 4424852 w 6884912"/>
              <a:gd name="connsiteY67" fmla="*/ 127591 h 1161397"/>
              <a:gd name="connsiteX68" fmla="*/ 4617330 w 6884912"/>
              <a:gd name="connsiteY68" fmla="*/ 111163 h 1161397"/>
              <a:gd name="connsiteX69" fmla="*/ 4730870 w 6884912"/>
              <a:gd name="connsiteY69" fmla="*/ 129432 h 1161397"/>
              <a:gd name="connsiteX70" fmla="*/ 4785037 w 6884912"/>
              <a:gd name="connsiteY70" fmla="*/ 161964 h 1161397"/>
              <a:gd name="connsiteX71" fmla="*/ 4844073 w 6884912"/>
              <a:gd name="connsiteY71" fmla="*/ 161768 h 1161397"/>
              <a:gd name="connsiteX72" fmla="*/ 4856454 w 6884912"/>
              <a:gd name="connsiteY72" fmla="*/ 130488 h 1161397"/>
              <a:gd name="connsiteX73" fmla="*/ 4920038 w 6884912"/>
              <a:gd name="connsiteY73" fmla="*/ 140418 h 1161397"/>
              <a:gd name="connsiteX74" fmla="*/ 5016639 w 6884912"/>
              <a:gd name="connsiteY74" fmla="*/ 158905 h 1161397"/>
              <a:gd name="connsiteX75" fmla="*/ 5072009 w 6884912"/>
              <a:gd name="connsiteY75" fmla="*/ 161502 h 1161397"/>
              <a:gd name="connsiteX76" fmla="*/ 5223626 w 6884912"/>
              <a:gd name="connsiteY76" fmla="*/ 177356 h 1161397"/>
              <a:gd name="connsiteX77" fmla="*/ 5467502 w 6884912"/>
              <a:gd name="connsiteY77" fmla="*/ 250963 h 1161397"/>
              <a:gd name="connsiteX78" fmla="*/ 5592395 w 6884912"/>
              <a:gd name="connsiteY78" fmla="*/ 265434 h 1161397"/>
              <a:gd name="connsiteX79" fmla="*/ 5613532 w 6884912"/>
              <a:gd name="connsiteY79" fmla="*/ 273379 h 1161397"/>
              <a:gd name="connsiteX80" fmla="*/ 5642173 w 6884912"/>
              <a:gd name="connsiteY80" fmla="*/ 266904 h 1161397"/>
              <a:gd name="connsiteX81" fmla="*/ 5756910 w 6884912"/>
              <a:gd name="connsiteY81" fmla="*/ 239211 h 1161397"/>
              <a:gd name="connsiteX82" fmla="*/ 5846667 w 6884912"/>
              <a:gd name="connsiteY82" fmla="*/ 201786 h 1161397"/>
              <a:gd name="connsiteX83" fmla="*/ 6029542 w 6884912"/>
              <a:gd name="connsiteY83" fmla="*/ 210339 h 1161397"/>
              <a:gd name="connsiteX84" fmla="*/ 6290640 w 6884912"/>
              <a:gd name="connsiteY84" fmla="*/ 167441 h 1161397"/>
              <a:gd name="connsiteX85" fmla="*/ 6380420 w 6884912"/>
              <a:gd name="connsiteY85" fmla="*/ 173195 h 1161397"/>
              <a:gd name="connsiteX86" fmla="*/ 6507891 w 6884912"/>
              <a:gd name="connsiteY86" fmla="*/ 118474 h 1161397"/>
              <a:gd name="connsiteX87" fmla="*/ 6571807 w 6884912"/>
              <a:gd name="connsiteY87" fmla="*/ 98636 h 1161397"/>
              <a:gd name="connsiteX88" fmla="*/ 6671880 w 6884912"/>
              <a:gd name="connsiteY88" fmla="*/ 82931 h 1161397"/>
              <a:gd name="connsiteX89" fmla="*/ 6702266 w 6884912"/>
              <a:gd name="connsiteY89" fmla="*/ 75470 h 1161397"/>
              <a:gd name="connsiteX90" fmla="*/ 6845802 w 6884912"/>
              <a:gd name="connsiteY90" fmla="*/ 24496 h 1161397"/>
              <a:gd name="connsiteX91" fmla="*/ 6884912 w 6884912"/>
              <a:gd name="connsiteY9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92172 w 6884912"/>
              <a:gd name="connsiteY35" fmla="*/ 629819 h 1161397"/>
              <a:gd name="connsiteX36" fmla="*/ 1731986 w 6884912"/>
              <a:gd name="connsiteY36" fmla="*/ 589682 h 1161397"/>
              <a:gd name="connsiteX37" fmla="*/ 1940326 w 6884912"/>
              <a:gd name="connsiteY37" fmla="*/ 582611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127968 w 6884912"/>
              <a:gd name="connsiteY51" fmla="*/ 287613 h 1161397"/>
              <a:gd name="connsiteX52" fmla="*/ 3222191 w 6884912"/>
              <a:gd name="connsiteY52" fmla="*/ 307887 h 1161397"/>
              <a:gd name="connsiteX53" fmla="*/ 3227953 w 6884912"/>
              <a:gd name="connsiteY53" fmla="*/ 297650 h 1161397"/>
              <a:gd name="connsiteX54" fmla="*/ 3287859 w 6884912"/>
              <a:gd name="connsiteY54" fmla="*/ 287558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907640 w 6884912"/>
              <a:gd name="connsiteY62" fmla="*/ 207568 h 1161397"/>
              <a:gd name="connsiteX63" fmla="*/ 4013061 w 6884912"/>
              <a:gd name="connsiteY63" fmla="*/ 224874 h 1161397"/>
              <a:gd name="connsiteX64" fmla="*/ 4134285 w 6884912"/>
              <a:gd name="connsiteY64" fmla="*/ 235592 h 1161397"/>
              <a:gd name="connsiteX65" fmla="*/ 4220717 w 6884912"/>
              <a:gd name="connsiteY65" fmla="*/ 192946 h 1161397"/>
              <a:gd name="connsiteX66" fmla="*/ 4228802 w 6884912"/>
              <a:gd name="connsiteY66" fmla="*/ 201468 h 1161397"/>
              <a:gd name="connsiteX67" fmla="*/ 4424852 w 6884912"/>
              <a:gd name="connsiteY67" fmla="*/ 127591 h 1161397"/>
              <a:gd name="connsiteX68" fmla="*/ 4617330 w 6884912"/>
              <a:gd name="connsiteY68" fmla="*/ 111163 h 1161397"/>
              <a:gd name="connsiteX69" fmla="*/ 4730870 w 6884912"/>
              <a:gd name="connsiteY69" fmla="*/ 129432 h 1161397"/>
              <a:gd name="connsiteX70" fmla="*/ 4785037 w 6884912"/>
              <a:gd name="connsiteY70" fmla="*/ 161964 h 1161397"/>
              <a:gd name="connsiteX71" fmla="*/ 4844073 w 6884912"/>
              <a:gd name="connsiteY71" fmla="*/ 161768 h 1161397"/>
              <a:gd name="connsiteX72" fmla="*/ 4856454 w 6884912"/>
              <a:gd name="connsiteY72" fmla="*/ 130488 h 1161397"/>
              <a:gd name="connsiteX73" fmla="*/ 4920038 w 6884912"/>
              <a:gd name="connsiteY73" fmla="*/ 140418 h 1161397"/>
              <a:gd name="connsiteX74" fmla="*/ 5016639 w 6884912"/>
              <a:gd name="connsiteY74" fmla="*/ 158905 h 1161397"/>
              <a:gd name="connsiteX75" fmla="*/ 5072009 w 6884912"/>
              <a:gd name="connsiteY75" fmla="*/ 161502 h 1161397"/>
              <a:gd name="connsiteX76" fmla="*/ 5223626 w 6884912"/>
              <a:gd name="connsiteY76" fmla="*/ 177356 h 1161397"/>
              <a:gd name="connsiteX77" fmla="*/ 5467502 w 6884912"/>
              <a:gd name="connsiteY77" fmla="*/ 250963 h 1161397"/>
              <a:gd name="connsiteX78" fmla="*/ 5592395 w 6884912"/>
              <a:gd name="connsiteY78" fmla="*/ 265434 h 1161397"/>
              <a:gd name="connsiteX79" fmla="*/ 5613532 w 6884912"/>
              <a:gd name="connsiteY79" fmla="*/ 273379 h 1161397"/>
              <a:gd name="connsiteX80" fmla="*/ 5642173 w 6884912"/>
              <a:gd name="connsiteY80" fmla="*/ 266904 h 1161397"/>
              <a:gd name="connsiteX81" fmla="*/ 5756910 w 6884912"/>
              <a:gd name="connsiteY81" fmla="*/ 239211 h 1161397"/>
              <a:gd name="connsiteX82" fmla="*/ 5846667 w 6884912"/>
              <a:gd name="connsiteY82" fmla="*/ 201786 h 1161397"/>
              <a:gd name="connsiteX83" fmla="*/ 6029542 w 6884912"/>
              <a:gd name="connsiteY83" fmla="*/ 210339 h 1161397"/>
              <a:gd name="connsiteX84" fmla="*/ 6290640 w 6884912"/>
              <a:gd name="connsiteY84" fmla="*/ 167441 h 1161397"/>
              <a:gd name="connsiteX85" fmla="*/ 6380420 w 6884912"/>
              <a:gd name="connsiteY85" fmla="*/ 173195 h 1161397"/>
              <a:gd name="connsiteX86" fmla="*/ 6507891 w 6884912"/>
              <a:gd name="connsiteY86" fmla="*/ 118474 h 1161397"/>
              <a:gd name="connsiteX87" fmla="*/ 6571807 w 6884912"/>
              <a:gd name="connsiteY87" fmla="*/ 98636 h 1161397"/>
              <a:gd name="connsiteX88" fmla="*/ 6671880 w 6884912"/>
              <a:gd name="connsiteY88" fmla="*/ 82931 h 1161397"/>
              <a:gd name="connsiteX89" fmla="*/ 6702266 w 6884912"/>
              <a:gd name="connsiteY89" fmla="*/ 75470 h 1161397"/>
              <a:gd name="connsiteX90" fmla="*/ 6845802 w 6884912"/>
              <a:gd name="connsiteY90" fmla="*/ 24496 h 1161397"/>
              <a:gd name="connsiteX91" fmla="*/ 6884912 w 6884912"/>
              <a:gd name="connsiteY9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92172 w 6884912"/>
              <a:gd name="connsiteY34" fmla="*/ 629819 h 1161397"/>
              <a:gd name="connsiteX35" fmla="*/ 1731986 w 6884912"/>
              <a:gd name="connsiteY35" fmla="*/ 589682 h 1161397"/>
              <a:gd name="connsiteX36" fmla="*/ 1940326 w 6884912"/>
              <a:gd name="connsiteY36" fmla="*/ 582611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127968 w 6884912"/>
              <a:gd name="connsiteY50" fmla="*/ 287613 h 1161397"/>
              <a:gd name="connsiteX51" fmla="*/ 3222191 w 6884912"/>
              <a:gd name="connsiteY51" fmla="*/ 307887 h 1161397"/>
              <a:gd name="connsiteX52" fmla="*/ 3227953 w 6884912"/>
              <a:gd name="connsiteY52" fmla="*/ 297650 h 1161397"/>
              <a:gd name="connsiteX53" fmla="*/ 3287859 w 6884912"/>
              <a:gd name="connsiteY53" fmla="*/ 287558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907640 w 6884912"/>
              <a:gd name="connsiteY61" fmla="*/ 207568 h 1161397"/>
              <a:gd name="connsiteX62" fmla="*/ 4013061 w 6884912"/>
              <a:gd name="connsiteY62" fmla="*/ 224874 h 1161397"/>
              <a:gd name="connsiteX63" fmla="*/ 4134285 w 6884912"/>
              <a:gd name="connsiteY63" fmla="*/ 235592 h 1161397"/>
              <a:gd name="connsiteX64" fmla="*/ 4220717 w 6884912"/>
              <a:gd name="connsiteY64" fmla="*/ 192946 h 1161397"/>
              <a:gd name="connsiteX65" fmla="*/ 4228802 w 6884912"/>
              <a:gd name="connsiteY65" fmla="*/ 201468 h 1161397"/>
              <a:gd name="connsiteX66" fmla="*/ 4424852 w 6884912"/>
              <a:gd name="connsiteY66" fmla="*/ 127591 h 1161397"/>
              <a:gd name="connsiteX67" fmla="*/ 4617330 w 6884912"/>
              <a:gd name="connsiteY67" fmla="*/ 111163 h 1161397"/>
              <a:gd name="connsiteX68" fmla="*/ 4730870 w 6884912"/>
              <a:gd name="connsiteY68" fmla="*/ 129432 h 1161397"/>
              <a:gd name="connsiteX69" fmla="*/ 4785037 w 6884912"/>
              <a:gd name="connsiteY69" fmla="*/ 161964 h 1161397"/>
              <a:gd name="connsiteX70" fmla="*/ 4844073 w 6884912"/>
              <a:gd name="connsiteY70" fmla="*/ 161768 h 1161397"/>
              <a:gd name="connsiteX71" fmla="*/ 4856454 w 6884912"/>
              <a:gd name="connsiteY71" fmla="*/ 130488 h 1161397"/>
              <a:gd name="connsiteX72" fmla="*/ 4920038 w 6884912"/>
              <a:gd name="connsiteY72" fmla="*/ 140418 h 1161397"/>
              <a:gd name="connsiteX73" fmla="*/ 5016639 w 6884912"/>
              <a:gd name="connsiteY73" fmla="*/ 158905 h 1161397"/>
              <a:gd name="connsiteX74" fmla="*/ 5072009 w 6884912"/>
              <a:gd name="connsiteY74" fmla="*/ 161502 h 1161397"/>
              <a:gd name="connsiteX75" fmla="*/ 5223626 w 6884912"/>
              <a:gd name="connsiteY75" fmla="*/ 177356 h 1161397"/>
              <a:gd name="connsiteX76" fmla="*/ 5467502 w 6884912"/>
              <a:gd name="connsiteY76" fmla="*/ 250963 h 1161397"/>
              <a:gd name="connsiteX77" fmla="*/ 5592395 w 6884912"/>
              <a:gd name="connsiteY77" fmla="*/ 265434 h 1161397"/>
              <a:gd name="connsiteX78" fmla="*/ 5613532 w 6884912"/>
              <a:gd name="connsiteY78" fmla="*/ 273379 h 1161397"/>
              <a:gd name="connsiteX79" fmla="*/ 5642173 w 6884912"/>
              <a:gd name="connsiteY79" fmla="*/ 266904 h 1161397"/>
              <a:gd name="connsiteX80" fmla="*/ 5756910 w 6884912"/>
              <a:gd name="connsiteY80" fmla="*/ 239211 h 1161397"/>
              <a:gd name="connsiteX81" fmla="*/ 5846667 w 6884912"/>
              <a:gd name="connsiteY81" fmla="*/ 201786 h 1161397"/>
              <a:gd name="connsiteX82" fmla="*/ 6029542 w 6884912"/>
              <a:gd name="connsiteY82" fmla="*/ 210339 h 1161397"/>
              <a:gd name="connsiteX83" fmla="*/ 6290640 w 6884912"/>
              <a:gd name="connsiteY83" fmla="*/ 167441 h 1161397"/>
              <a:gd name="connsiteX84" fmla="*/ 6380420 w 6884912"/>
              <a:gd name="connsiteY84" fmla="*/ 173195 h 1161397"/>
              <a:gd name="connsiteX85" fmla="*/ 6507891 w 6884912"/>
              <a:gd name="connsiteY85" fmla="*/ 118474 h 1161397"/>
              <a:gd name="connsiteX86" fmla="*/ 6571807 w 6884912"/>
              <a:gd name="connsiteY86" fmla="*/ 98636 h 1161397"/>
              <a:gd name="connsiteX87" fmla="*/ 6671880 w 6884912"/>
              <a:gd name="connsiteY87" fmla="*/ 82931 h 1161397"/>
              <a:gd name="connsiteX88" fmla="*/ 6702266 w 6884912"/>
              <a:gd name="connsiteY88" fmla="*/ 75470 h 1161397"/>
              <a:gd name="connsiteX89" fmla="*/ 6845802 w 6884912"/>
              <a:gd name="connsiteY89" fmla="*/ 24496 h 1161397"/>
              <a:gd name="connsiteX90" fmla="*/ 6884912 w 6884912"/>
              <a:gd name="connsiteY9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88995 w 6884912"/>
              <a:gd name="connsiteY19" fmla="*/ 697048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92172 w 6884912"/>
              <a:gd name="connsiteY33" fmla="*/ 629819 h 1161397"/>
              <a:gd name="connsiteX34" fmla="*/ 1731986 w 6884912"/>
              <a:gd name="connsiteY34" fmla="*/ 589682 h 1161397"/>
              <a:gd name="connsiteX35" fmla="*/ 1940326 w 6884912"/>
              <a:gd name="connsiteY35" fmla="*/ 582611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127968 w 6884912"/>
              <a:gd name="connsiteY49" fmla="*/ 287613 h 1161397"/>
              <a:gd name="connsiteX50" fmla="*/ 3222191 w 6884912"/>
              <a:gd name="connsiteY50" fmla="*/ 307887 h 1161397"/>
              <a:gd name="connsiteX51" fmla="*/ 3227953 w 6884912"/>
              <a:gd name="connsiteY51" fmla="*/ 297650 h 1161397"/>
              <a:gd name="connsiteX52" fmla="*/ 3287859 w 6884912"/>
              <a:gd name="connsiteY52" fmla="*/ 287558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907640 w 6884912"/>
              <a:gd name="connsiteY60" fmla="*/ 207568 h 1161397"/>
              <a:gd name="connsiteX61" fmla="*/ 4013061 w 6884912"/>
              <a:gd name="connsiteY61" fmla="*/ 224874 h 1161397"/>
              <a:gd name="connsiteX62" fmla="*/ 4134285 w 6884912"/>
              <a:gd name="connsiteY62" fmla="*/ 235592 h 1161397"/>
              <a:gd name="connsiteX63" fmla="*/ 4220717 w 6884912"/>
              <a:gd name="connsiteY63" fmla="*/ 192946 h 1161397"/>
              <a:gd name="connsiteX64" fmla="*/ 4228802 w 6884912"/>
              <a:gd name="connsiteY64" fmla="*/ 201468 h 1161397"/>
              <a:gd name="connsiteX65" fmla="*/ 4424852 w 6884912"/>
              <a:gd name="connsiteY65" fmla="*/ 127591 h 1161397"/>
              <a:gd name="connsiteX66" fmla="*/ 4617330 w 6884912"/>
              <a:gd name="connsiteY66" fmla="*/ 111163 h 1161397"/>
              <a:gd name="connsiteX67" fmla="*/ 4730870 w 6884912"/>
              <a:gd name="connsiteY67" fmla="*/ 129432 h 1161397"/>
              <a:gd name="connsiteX68" fmla="*/ 4785037 w 6884912"/>
              <a:gd name="connsiteY68" fmla="*/ 161964 h 1161397"/>
              <a:gd name="connsiteX69" fmla="*/ 4844073 w 6884912"/>
              <a:gd name="connsiteY69" fmla="*/ 161768 h 1161397"/>
              <a:gd name="connsiteX70" fmla="*/ 4856454 w 6884912"/>
              <a:gd name="connsiteY70" fmla="*/ 130488 h 1161397"/>
              <a:gd name="connsiteX71" fmla="*/ 4920038 w 6884912"/>
              <a:gd name="connsiteY71" fmla="*/ 140418 h 1161397"/>
              <a:gd name="connsiteX72" fmla="*/ 5016639 w 6884912"/>
              <a:gd name="connsiteY72" fmla="*/ 158905 h 1161397"/>
              <a:gd name="connsiteX73" fmla="*/ 5072009 w 6884912"/>
              <a:gd name="connsiteY73" fmla="*/ 161502 h 1161397"/>
              <a:gd name="connsiteX74" fmla="*/ 5223626 w 6884912"/>
              <a:gd name="connsiteY74" fmla="*/ 177356 h 1161397"/>
              <a:gd name="connsiteX75" fmla="*/ 5467502 w 6884912"/>
              <a:gd name="connsiteY75" fmla="*/ 250963 h 1161397"/>
              <a:gd name="connsiteX76" fmla="*/ 5592395 w 6884912"/>
              <a:gd name="connsiteY76" fmla="*/ 265434 h 1161397"/>
              <a:gd name="connsiteX77" fmla="*/ 5613532 w 6884912"/>
              <a:gd name="connsiteY77" fmla="*/ 273379 h 1161397"/>
              <a:gd name="connsiteX78" fmla="*/ 5642173 w 6884912"/>
              <a:gd name="connsiteY78" fmla="*/ 266904 h 1161397"/>
              <a:gd name="connsiteX79" fmla="*/ 5756910 w 6884912"/>
              <a:gd name="connsiteY79" fmla="*/ 239211 h 1161397"/>
              <a:gd name="connsiteX80" fmla="*/ 5846667 w 6884912"/>
              <a:gd name="connsiteY80" fmla="*/ 201786 h 1161397"/>
              <a:gd name="connsiteX81" fmla="*/ 6029542 w 6884912"/>
              <a:gd name="connsiteY81" fmla="*/ 210339 h 1161397"/>
              <a:gd name="connsiteX82" fmla="*/ 6290640 w 6884912"/>
              <a:gd name="connsiteY82" fmla="*/ 167441 h 1161397"/>
              <a:gd name="connsiteX83" fmla="*/ 6380420 w 6884912"/>
              <a:gd name="connsiteY83" fmla="*/ 173195 h 1161397"/>
              <a:gd name="connsiteX84" fmla="*/ 6507891 w 6884912"/>
              <a:gd name="connsiteY84" fmla="*/ 118474 h 1161397"/>
              <a:gd name="connsiteX85" fmla="*/ 6571807 w 6884912"/>
              <a:gd name="connsiteY85" fmla="*/ 98636 h 1161397"/>
              <a:gd name="connsiteX86" fmla="*/ 6671880 w 6884912"/>
              <a:gd name="connsiteY86" fmla="*/ 82931 h 1161397"/>
              <a:gd name="connsiteX87" fmla="*/ 6702266 w 6884912"/>
              <a:gd name="connsiteY87" fmla="*/ 75470 h 1161397"/>
              <a:gd name="connsiteX88" fmla="*/ 6845802 w 6884912"/>
              <a:gd name="connsiteY88" fmla="*/ 24496 h 1161397"/>
              <a:gd name="connsiteX89" fmla="*/ 6884912 w 6884912"/>
              <a:gd name="connsiteY8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88995 w 6884912"/>
              <a:gd name="connsiteY19" fmla="*/ 697048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92172 w 6884912"/>
              <a:gd name="connsiteY32" fmla="*/ 629819 h 1161397"/>
              <a:gd name="connsiteX33" fmla="*/ 1731986 w 6884912"/>
              <a:gd name="connsiteY33" fmla="*/ 589682 h 1161397"/>
              <a:gd name="connsiteX34" fmla="*/ 1940326 w 6884912"/>
              <a:gd name="connsiteY34" fmla="*/ 582611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127968 w 6884912"/>
              <a:gd name="connsiteY48" fmla="*/ 287613 h 1161397"/>
              <a:gd name="connsiteX49" fmla="*/ 3222191 w 6884912"/>
              <a:gd name="connsiteY49" fmla="*/ 307887 h 1161397"/>
              <a:gd name="connsiteX50" fmla="*/ 3227953 w 6884912"/>
              <a:gd name="connsiteY50" fmla="*/ 297650 h 1161397"/>
              <a:gd name="connsiteX51" fmla="*/ 3287859 w 6884912"/>
              <a:gd name="connsiteY51" fmla="*/ 287558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907640 w 6884912"/>
              <a:gd name="connsiteY59" fmla="*/ 207568 h 1161397"/>
              <a:gd name="connsiteX60" fmla="*/ 4013061 w 6884912"/>
              <a:gd name="connsiteY60" fmla="*/ 224874 h 1161397"/>
              <a:gd name="connsiteX61" fmla="*/ 4134285 w 6884912"/>
              <a:gd name="connsiteY61" fmla="*/ 235592 h 1161397"/>
              <a:gd name="connsiteX62" fmla="*/ 4220717 w 6884912"/>
              <a:gd name="connsiteY62" fmla="*/ 192946 h 1161397"/>
              <a:gd name="connsiteX63" fmla="*/ 4228802 w 6884912"/>
              <a:gd name="connsiteY63" fmla="*/ 201468 h 1161397"/>
              <a:gd name="connsiteX64" fmla="*/ 4424852 w 6884912"/>
              <a:gd name="connsiteY64" fmla="*/ 127591 h 1161397"/>
              <a:gd name="connsiteX65" fmla="*/ 4617330 w 6884912"/>
              <a:gd name="connsiteY65" fmla="*/ 111163 h 1161397"/>
              <a:gd name="connsiteX66" fmla="*/ 4730870 w 6884912"/>
              <a:gd name="connsiteY66" fmla="*/ 129432 h 1161397"/>
              <a:gd name="connsiteX67" fmla="*/ 4785037 w 6884912"/>
              <a:gd name="connsiteY67" fmla="*/ 161964 h 1161397"/>
              <a:gd name="connsiteX68" fmla="*/ 4844073 w 6884912"/>
              <a:gd name="connsiteY68" fmla="*/ 161768 h 1161397"/>
              <a:gd name="connsiteX69" fmla="*/ 4856454 w 6884912"/>
              <a:gd name="connsiteY69" fmla="*/ 130488 h 1161397"/>
              <a:gd name="connsiteX70" fmla="*/ 4920038 w 6884912"/>
              <a:gd name="connsiteY70" fmla="*/ 140418 h 1161397"/>
              <a:gd name="connsiteX71" fmla="*/ 5016639 w 6884912"/>
              <a:gd name="connsiteY71" fmla="*/ 158905 h 1161397"/>
              <a:gd name="connsiteX72" fmla="*/ 5072009 w 6884912"/>
              <a:gd name="connsiteY72" fmla="*/ 161502 h 1161397"/>
              <a:gd name="connsiteX73" fmla="*/ 5223626 w 6884912"/>
              <a:gd name="connsiteY73" fmla="*/ 177356 h 1161397"/>
              <a:gd name="connsiteX74" fmla="*/ 5467502 w 6884912"/>
              <a:gd name="connsiteY74" fmla="*/ 250963 h 1161397"/>
              <a:gd name="connsiteX75" fmla="*/ 5592395 w 6884912"/>
              <a:gd name="connsiteY75" fmla="*/ 265434 h 1161397"/>
              <a:gd name="connsiteX76" fmla="*/ 5613532 w 6884912"/>
              <a:gd name="connsiteY76" fmla="*/ 273379 h 1161397"/>
              <a:gd name="connsiteX77" fmla="*/ 5642173 w 6884912"/>
              <a:gd name="connsiteY77" fmla="*/ 266904 h 1161397"/>
              <a:gd name="connsiteX78" fmla="*/ 5756910 w 6884912"/>
              <a:gd name="connsiteY78" fmla="*/ 239211 h 1161397"/>
              <a:gd name="connsiteX79" fmla="*/ 5846667 w 6884912"/>
              <a:gd name="connsiteY79" fmla="*/ 201786 h 1161397"/>
              <a:gd name="connsiteX80" fmla="*/ 6029542 w 6884912"/>
              <a:gd name="connsiteY80" fmla="*/ 210339 h 1161397"/>
              <a:gd name="connsiteX81" fmla="*/ 6290640 w 6884912"/>
              <a:gd name="connsiteY81" fmla="*/ 167441 h 1161397"/>
              <a:gd name="connsiteX82" fmla="*/ 6380420 w 6884912"/>
              <a:gd name="connsiteY82" fmla="*/ 173195 h 1161397"/>
              <a:gd name="connsiteX83" fmla="*/ 6507891 w 6884912"/>
              <a:gd name="connsiteY83" fmla="*/ 118474 h 1161397"/>
              <a:gd name="connsiteX84" fmla="*/ 6571807 w 6884912"/>
              <a:gd name="connsiteY84" fmla="*/ 98636 h 1161397"/>
              <a:gd name="connsiteX85" fmla="*/ 6671880 w 6884912"/>
              <a:gd name="connsiteY85" fmla="*/ 82931 h 1161397"/>
              <a:gd name="connsiteX86" fmla="*/ 6702266 w 6884912"/>
              <a:gd name="connsiteY86" fmla="*/ 75470 h 1161397"/>
              <a:gd name="connsiteX87" fmla="*/ 6845802 w 6884912"/>
              <a:gd name="connsiteY87" fmla="*/ 24496 h 1161397"/>
              <a:gd name="connsiteX88" fmla="*/ 6884912 w 6884912"/>
              <a:gd name="connsiteY8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88995 w 6884912"/>
              <a:gd name="connsiteY19" fmla="*/ 697048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92172 w 6884912"/>
              <a:gd name="connsiteY31" fmla="*/ 629819 h 1161397"/>
              <a:gd name="connsiteX32" fmla="*/ 1731986 w 6884912"/>
              <a:gd name="connsiteY32" fmla="*/ 589682 h 1161397"/>
              <a:gd name="connsiteX33" fmla="*/ 1940326 w 6884912"/>
              <a:gd name="connsiteY33" fmla="*/ 582611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754324 w 6884912"/>
              <a:gd name="connsiteY42" fmla="*/ 424766 h 1161397"/>
              <a:gd name="connsiteX43" fmla="*/ 2848470 w 6884912"/>
              <a:gd name="connsiteY43" fmla="*/ 405966 h 1161397"/>
              <a:gd name="connsiteX44" fmla="*/ 2881772 w 6884912"/>
              <a:gd name="connsiteY44" fmla="*/ 387260 h 1161397"/>
              <a:gd name="connsiteX45" fmla="*/ 2929932 w 6884912"/>
              <a:gd name="connsiteY45" fmla="*/ 368912 h 1161397"/>
              <a:gd name="connsiteX46" fmla="*/ 3013020 w 6884912"/>
              <a:gd name="connsiteY46" fmla="*/ 327578 h 1161397"/>
              <a:gd name="connsiteX47" fmla="*/ 3127968 w 6884912"/>
              <a:gd name="connsiteY47" fmla="*/ 287613 h 1161397"/>
              <a:gd name="connsiteX48" fmla="*/ 3222191 w 6884912"/>
              <a:gd name="connsiteY48" fmla="*/ 307887 h 1161397"/>
              <a:gd name="connsiteX49" fmla="*/ 3227953 w 6884912"/>
              <a:gd name="connsiteY49" fmla="*/ 297650 h 1161397"/>
              <a:gd name="connsiteX50" fmla="*/ 3287859 w 6884912"/>
              <a:gd name="connsiteY50" fmla="*/ 287558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907640 w 6884912"/>
              <a:gd name="connsiteY58" fmla="*/ 207568 h 1161397"/>
              <a:gd name="connsiteX59" fmla="*/ 4013061 w 6884912"/>
              <a:gd name="connsiteY59" fmla="*/ 224874 h 1161397"/>
              <a:gd name="connsiteX60" fmla="*/ 4134285 w 6884912"/>
              <a:gd name="connsiteY60" fmla="*/ 235592 h 1161397"/>
              <a:gd name="connsiteX61" fmla="*/ 4220717 w 6884912"/>
              <a:gd name="connsiteY61" fmla="*/ 192946 h 1161397"/>
              <a:gd name="connsiteX62" fmla="*/ 4228802 w 6884912"/>
              <a:gd name="connsiteY62" fmla="*/ 201468 h 1161397"/>
              <a:gd name="connsiteX63" fmla="*/ 4424852 w 6884912"/>
              <a:gd name="connsiteY63" fmla="*/ 127591 h 1161397"/>
              <a:gd name="connsiteX64" fmla="*/ 4617330 w 6884912"/>
              <a:gd name="connsiteY64" fmla="*/ 111163 h 1161397"/>
              <a:gd name="connsiteX65" fmla="*/ 4730870 w 6884912"/>
              <a:gd name="connsiteY65" fmla="*/ 129432 h 1161397"/>
              <a:gd name="connsiteX66" fmla="*/ 4785037 w 6884912"/>
              <a:gd name="connsiteY66" fmla="*/ 161964 h 1161397"/>
              <a:gd name="connsiteX67" fmla="*/ 4844073 w 6884912"/>
              <a:gd name="connsiteY67" fmla="*/ 161768 h 1161397"/>
              <a:gd name="connsiteX68" fmla="*/ 4856454 w 6884912"/>
              <a:gd name="connsiteY68" fmla="*/ 130488 h 1161397"/>
              <a:gd name="connsiteX69" fmla="*/ 4920038 w 6884912"/>
              <a:gd name="connsiteY69" fmla="*/ 140418 h 1161397"/>
              <a:gd name="connsiteX70" fmla="*/ 5016639 w 6884912"/>
              <a:gd name="connsiteY70" fmla="*/ 158905 h 1161397"/>
              <a:gd name="connsiteX71" fmla="*/ 5072009 w 6884912"/>
              <a:gd name="connsiteY71" fmla="*/ 161502 h 1161397"/>
              <a:gd name="connsiteX72" fmla="*/ 5223626 w 6884912"/>
              <a:gd name="connsiteY72" fmla="*/ 177356 h 1161397"/>
              <a:gd name="connsiteX73" fmla="*/ 5467502 w 6884912"/>
              <a:gd name="connsiteY73" fmla="*/ 250963 h 1161397"/>
              <a:gd name="connsiteX74" fmla="*/ 5592395 w 6884912"/>
              <a:gd name="connsiteY74" fmla="*/ 265434 h 1161397"/>
              <a:gd name="connsiteX75" fmla="*/ 5613532 w 6884912"/>
              <a:gd name="connsiteY75" fmla="*/ 273379 h 1161397"/>
              <a:gd name="connsiteX76" fmla="*/ 5642173 w 6884912"/>
              <a:gd name="connsiteY76" fmla="*/ 266904 h 1161397"/>
              <a:gd name="connsiteX77" fmla="*/ 5756910 w 6884912"/>
              <a:gd name="connsiteY77" fmla="*/ 239211 h 1161397"/>
              <a:gd name="connsiteX78" fmla="*/ 5846667 w 6884912"/>
              <a:gd name="connsiteY78" fmla="*/ 201786 h 1161397"/>
              <a:gd name="connsiteX79" fmla="*/ 6029542 w 6884912"/>
              <a:gd name="connsiteY79" fmla="*/ 210339 h 1161397"/>
              <a:gd name="connsiteX80" fmla="*/ 6290640 w 6884912"/>
              <a:gd name="connsiteY80" fmla="*/ 167441 h 1161397"/>
              <a:gd name="connsiteX81" fmla="*/ 6380420 w 6884912"/>
              <a:gd name="connsiteY81" fmla="*/ 173195 h 1161397"/>
              <a:gd name="connsiteX82" fmla="*/ 6507891 w 6884912"/>
              <a:gd name="connsiteY82" fmla="*/ 118474 h 1161397"/>
              <a:gd name="connsiteX83" fmla="*/ 6571807 w 6884912"/>
              <a:gd name="connsiteY83" fmla="*/ 98636 h 1161397"/>
              <a:gd name="connsiteX84" fmla="*/ 6671880 w 6884912"/>
              <a:gd name="connsiteY84" fmla="*/ 82931 h 1161397"/>
              <a:gd name="connsiteX85" fmla="*/ 6702266 w 6884912"/>
              <a:gd name="connsiteY85" fmla="*/ 75470 h 1161397"/>
              <a:gd name="connsiteX86" fmla="*/ 6845802 w 6884912"/>
              <a:gd name="connsiteY86" fmla="*/ 24496 h 1161397"/>
              <a:gd name="connsiteX87" fmla="*/ 6884912 w 6884912"/>
              <a:gd name="connsiteY8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73197 w 6884912"/>
              <a:gd name="connsiteY9" fmla="*/ 1010060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907640 w 6884912"/>
              <a:gd name="connsiteY57" fmla="*/ 207568 h 1161397"/>
              <a:gd name="connsiteX58" fmla="*/ 4013061 w 6884912"/>
              <a:gd name="connsiteY58" fmla="*/ 224874 h 1161397"/>
              <a:gd name="connsiteX59" fmla="*/ 4134285 w 6884912"/>
              <a:gd name="connsiteY59" fmla="*/ 235592 h 1161397"/>
              <a:gd name="connsiteX60" fmla="*/ 4220717 w 6884912"/>
              <a:gd name="connsiteY60" fmla="*/ 192946 h 1161397"/>
              <a:gd name="connsiteX61" fmla="*/ 4228802 w 6884912"/>
              <a:gd name="connsiteY61" fmla="*/ 201468 h 1161397"/>
              <a:gd name="connsiteX62" fmla="*/ 4424852 w 6884912"/>
              <a:gd name="connsiteY62" fmla="*/ 127591 h 1161397"/>
              <a:gd name="connsiteX63" fmla="*/ 4617330 w 6884912"/>
              <a:gd name="connsiteY63" fmla="*/ 111163 h 1161397"/>
              <a:gd name="connsiteX64" fmla="*/ 4730870 w 6884912"/>
              <a:gd name="connsiteY64" fmla="*/ 129432 h 1161397"/>
              <a:gd name="connsiteX65" fmla="*/ 4785037 w 6884912"/>
              <a:gd name="connsiteY65" fmla="*/ 161964 h 1161397"/>
              <a:gd name="connsiteX66" fmla="*/ 4844073 w 6884912"/>
              <a:gd name="connsiteY66" fmla="*/ 161768 h 1161397"/>
              <a:gd name="connsiteX67" fmla="*/ 4856454 w 6884912"/>
              <a:gd name="connsiteY67" fmla="*/ 130488 h 1161397"/>
              <a:gd name="connsiteX68" fmla="*/ 4920038 w 6884912"/>
              <a:gd name="connsiteY68" fmla="*/ 140418 h 1161397"/>
              <a:gd name="connsiteX69" fmla="*/ 5016639 w 6884912"/>
              <a:gd name="connsiteY69" fmla="*/ 158905 h 1161397"/>
              <a:gd name="connsiteX70" fmla="*/ 5072009 w 6884912"/>
              <a:gd name="connsiteY70" fmla="*/ 161502 h 1161397"/>
              <a:gd name="connsiteX71" fmla="*/ 5223626 w 6884912"/>
              <a:gd name="connsiteY71" fmla="*/ 177356 h 1161397"/>
              <a:gd name="connsiteX72" fmla="*/ 5467502 w 6884912"/>
              <a:gd name="connsiteY72" fmla="*/ 250963 h 1161397"/>
              <a:gd name="connsiteX73" fmla="*/ 5592395 w 6884912"/>
              <a:gd name="connsiteY73" fmla="*/ 265434 h 1161397"/>
              <a:gd name="connsiteX74" fmla="*/ 5613532 w 6884912"/>
              <a:gd name="connsiteY74" fmla="*/ 273379 h 1161397"/>
              <a:gd name="connsiteX75" fmla="*/ 5642173 w 6884912"/>
              <a:gd name="connsiteY75" fmla="*/ 266904 h 1161397"/>
              <a:gd name="connsiteX76" fmla="*/ 5756910 w 6884912"/>
              <a:gd name="connsiteY76" fmla="*/ 239211 h 1161397"/>
              <a:gd name="connsiteX77" fmla="*/ 5846667 w 6884912"/>
              <a:gd name="connsiteY77" fmla="*/ 201786 h 1161397"/>
              <a:gd name="connsiteX78" fmla="*/ 6029542 w 6884912"/>
              <a:gd name="connsiteY78" fmla="*/ 210339 h 1161397"/>
              <a:gd name="connsiteX79" fmla="*/ 6290640 w 6884912"/>
              <a:gd name="connsiteY79" fmla="*/ 167441 h 1161397"/>
              <a:gd name="connsiteX80" fmla="*/ 6380420 w 6884912"/>
              <a:gd name="connsiteY80" fmla="*/ 173195 h 1161397"/>
              <a:gd name="connsiteX81" fmla="*/ 6507891 w 6884912"/>
              <a:gd name="connsiteY81" fmla="*/ 118474 h 1161397"/>
              <a:gd name="connsiteX82" fmla="*/ 6571807 w 6884912"/>
              <a:gd name="connsiteY82" fmla="*/ 98636 h 1161397"/>
              <a:gd name="connsiteX83" fmla="*/ 6671880 w 6884912"/>
              <a:gd name="connsiteY83" fmla="*/ 82931 h 1161397"/>
              <a:gd name="connsiteX84" fmla="*/ 6702266 w 6884912"/>
              <a:gd name="connsiteY84" fmla="*/ 75470 h 1161397"/>
              <a:gd name="connsiteX85" fmla="*/ 6845802 w 6884912"/>
              <a:gd name="connsiteY85" fmla="*/ 24496 h 1161397"/>
              <a:gd name="connsiteX86" fmla="*/ 6884912 w 6884912"/>
              <a:gd name="connsiteY8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907640 w 6884912"/>
              <a:gd name="connsiteY57" fmla="*/ 207568 h 1161397"/>
              <a:gd name="connsiteX58" fmla="*/ 4013061 w 6884912"/>
              <a:gd name="connsiteY58" fmla="*/ 224874 h 1161397"/>
              <a:gd name="connsiteX59" fmla="*/ 4134285 w 6884912"/>
              <a:gd name="connsiteY59" fmla="*/ 235592 h 1161397"/>
              <a:gd name="connsiteX60" fmla="*/ 4220717 w 6884912"/>
              <a:gd name="connsiteY60" fmla="*/ 192946 h 1161397"/>
              <a:gd name="connsiteX61" fmla="*/ 4228802 w 6884912"/>
              <a:gd name="connsiteY61" fmla="*/ 201468 h 1161397"/>
              <a:gd name="connsiteX62" fmla="*/ 4424852 w 6884912"/>
              <a:gd name="connsiteY62" fmla="*/ 127591 h 1161397"/>
              <a:gd name="connsiteX63" fmla="*/ 4617330 w 6884912"/>
              <a:gd name="connsiteY63" fmla="*/ 111163 h 1161397"/>
              <a:gd name="connsiteX64" fmla="*/ 4730870 w 6884912"/>
              <a:gd name="connsiteY64" fmla="*/ 129432 h 1161397"/>
              <a:gd name="connsiteX65" fmla="*/ 4785037 w 6884912"/>
              <a:gd name="connsiteY65" fmla="*/ 161964 h 1161397"/>
              <a:gd name="connsiteX66" fmla="*/ 4844073 w 6884912"/>
              <a:gd name="connsiteY66" fmla="*/ 161768 h 1161397"/>
              <a:gd name="connsiteX67" fmla="*/ 4856454 w 6884912"/>
              <a:gd name="connsiteY67" fmla="*/ 130488 h 1161397"/>
              <a:gd name="connsiteX68" fmla="*/ 4920038 w 6884912"/>
              <a:gd name="connsiteY68" fmla="*/ 140418 h 1161397"/>
              <a:gd name="connsiteX69" fmla="*/ 5016639 w 6884912"/>
              <a:gd name="connsiteY69" fmla="*/ 158905 h 1161397"/>
              <a:gd name="connsiteX70" fmla="*/ 5072009 w 6884912"/>
              <a:gd name="connsiteY70" fmla="*/ 161502 h 1161397"/>
              <a:gd name="connsiteX71" fmla="*/ 5223626 w 6884912"/>
              <a:gd name="connsiteY71" fmla="*/ 177356 h 1161397"/>
              <a:gd name="connsiteX72" fmla="*/ 5467502 w 6884912"/>
              <a:gd name="connsiteY72" fmla="*/ 250963 h 1161397"/>
              <a:gd name="connsiteX73" fmla="*/ 5592395 w 6884912"/>
              <a:gd name="connsiteY73" fmla="*/ 265434 h 1161397"/>
              <a:gd name="connsiteX74" fmla="*/ 5613532 w 6884912"/>
              <a:gd name="connsiteY74" fmla="*/ 273379 h 1161397"/>
              <a:gd name="connsiteX75" fmla="*/ 5642173 w 6884912"/>
              <a:gd name="connsiteY75" fmla="*/ 266904 h 1161397"/>
              <a:gd name="connsiteX76" fmla="*/ 5756910 w 6884912"/>
              <a:gd name="connsiteY76" fmla="*/ 239211 h 1161397"/>
              <a:gd name="connsiteX77" fmla="*/ 5846667 w 6884912"/>
              <a:gd name="connsiteY77" fmla="*/ 201786 h 1161397"/>
              <a:gd name="connsiteX78" fmla="*/ 6029542 w 6884912"/>
              <a:gd name="connsiteY78" fmla="*/ 210339 h 1161397"/>
              <a:gd name="connsiteX79" fmla="*/ 6290640 w 6884912"/>
              <a:gd name="connsiteY79" fmla="*/ 167441 h 1161397"/>
              <a:gd name="connsiteX80" fmla="*/ 6380420 w 6884912"/>
              <a:gd name="connsiteY80" fmla="*/ 173195 h 1161397"/>
              <a:gd name="connsiteX81" fmla="*/ 6507891 w 6884912"/>
              <a:gd name="connsiteY81" fmla="*/ 118474 h 1161397"/>
              <a:gd name="connsiteX82" fmla="*/ 6571807 w 6884912"/>
              <a:gd name="connsiteY82" fmla="*/ 98636 h 1161397"/>
              <a:gd name="connsiteX83" fmla="*/ 6671880 w 6884912"/>
              <a:gd name="connsiteY83" fmla="*/ 82931 h 1161397"/>
              <a:gd name="connsiteX84" fmla="*/ 6702266 w 6884912"/>
              <a:gd name="connsiteY84" fmla="*/ 75470 h 1161397"/>
              <a:gd name="connsiteX85" fmla="*/ 6845802 w 6884912"/>
              <a:gd name="connsiteY85" fmla="*/ 24496 h 1161397"/>
              <a:gd name="connsiteX86" fmla="*/ 6884912 w 6884912"/>
              <a:gd name="connsiteY8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907640 w 6884912"/>
              <a:gd name="connsiteY56" fmla="*/ 207568 h 1161397"/>
              <a:gd name="connsiteX57" fmla="*/ 4013061 w 6884912"/>
              <a:gd name="connsiteY57" fmla="*/ 224874 h 1161397"/>
              <a:gd name="connsiteX58" fmla="*/ 4134285 w 6884912"/>
              <a:gd name="connsiteY58" fmla="*/ 235592 h 1161397"/>
              <a:gd name="connsiteX59" fmla="*/ 4220717 w 6884912"/>
              <a:gd name="connsiteY59" fmla="*/ 192946 h 1161397"/>
              <a:gd name="connsiteX60" fmla="*/ 4228802 w 6884912"/>
              <a:gd name="connsiteY60" fmla="*/ 201468 h 1161397"/>
              <a:gd name="connsiteX61" fmla="*/ 4424852 w 6884912"/>
              <a:gd name="connsiteY61" fmla="*/ 127591 h 1161397"/>
              <a:gd name="connsiteX62" fmla="*/ 4617330 w 6884912"/>
              <a:gd name="connsiteY62" fmla="*/ 111163 h 1161397"/>
              <a:gd name="connsiteX63" fmla="*/ 4730870 w 6884912"/>
              <a:gd name="connsiteY63" fmla="*/ 129432 h 1161397"/>
              <a:gd name="connsiteX64" fmla="*/ 4785037 w 6884912"/>
              <a:gd name="connsiteY64" fmla="*/ 161964 h 1161397"/>
              <a:gd name="connsiteX65" fmla="*/ 4844073 w 6884912"/>
              <a:gd name="connsiteY65" fmla="*/ 161768 h 1161397"/>
              <a:gd name="connsiteX66" fmla="*/ 4856454 w 6884912"/>
              <a:gd name="connsiteY66" fmla="*/ 130488 h 1161397"/>
              <a:gd name="connsiteX67" fmla="*/ 4920038 w 6884912"/>
              <a:gd name="connsiteY67" fmla="*/ 140418 h 1161397"/>
              <a:gd name="connsiteX68" fmla="*/ 5016639 w 6884912"/>
              <a:gd name="connsiteY68" fmla="*/ 158905 h 1161397"/>
              <a:gd name="connsiteX69" fmla="*/ 5072009 w 6884912"/>
              <a:gd name="connsiteY69" fmla="*/ 161502 h 1161397"/>
              <a:gd name="connsiteX70" fmla="*/ 5223626 w 6884912"/>
              <a:gd name="connsiteY70" fmla="*/ 177356 h 1161397"/>
              <a:gd name="connsiteX71" fmla="*/ 5467502 w 6884912"/>
              <a:gd name="connsiteY71" fmla="*/ 250963 h 1161397"/>
              <a:gd name="connsiteX72" fmla="*/ 5592395 w 6884912"/>
              <a:gd name="connsiteY72" fmla="*/ 265434 h 1161397"/>
              <a:gd name="connsiteX73" fmla="*/ 5613532 w 6884912"/>
              <a:gd name="connsiteY73" fmla="*/ 273379 h 1161397"/>
              <a:gd name="connsiteX74" fmla="*/ 5642173 w 6884912"/>
              <a:gd name="connsiteY74" fmla="*/ 266904 h 1161397"/>
              <a:gd name="connsiteX75" fmla="*/ 5756910 w 6884912"/>
              <a:gd name="connsiteY75" fmla="*/ 239211 h 1161397"/>
              <a:gd name="connsiteX76" fmla="*/ 5846667 w 6884912"/>
              <a:gd name="connsiteY76" fmla="*/ 201786 h 1161397"/>
              <a:gd name="connsiteX77" fmla="*/ 6029542 w 6884912"/>
              <a:gd name="connsiteY77" fmla="*/ 210339 h 1161397"/>
              <a:gd name="connsiteX78" fmla="*/ 6290640 w 6884912"/>
              <a:gd name="connsiteY78" fmla="*/ 167441 h 1161397"/>
              <a:gd name="connsiteX79" fmla="*/ 6380420 w 6884912"/>
              <a:gd name="connsiteY79" fmla="*/ 173195 h 1161397"/>
              <a:gd name="connsiteX80" fmla="*/ 6507891 w 6884912"/>
              <a:gd name="connsiteY80" fmla="*/ 118474 h 1161397"/>
              <a:gd name="connsiteX81" fmla="*/ 6571807 w 6884912"/>
              <a:gd name="connsiteY81" fmla="*/ 98636 h 1161397"/>
              <a:gd name="connsiteX82" fmla="*/ 6671880 w 6884912"/>
              <a:gd name="connsiteY82" fmla="*/ 82931 h 1161397"/>
              <a:gd name="connsiteX83" fmla="*/ 6702266 w 6884912"/>
              <a:gd name="connsiteY83" fmla="*/ 75470 h 1161397"/>
              <a:gd name="connsiteX84" fmla="*/ 6845802 w 6884912"/>
              <a:gd name="connsiteY84" fmla="*/ 24496 h 1161397"/>
              <a:gd name="connsiteX85" fmla="*/ 6884912 w 6884912"/>
              <a:gd name="connsiteY8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907640 w 6884912"/>
              <a:gd name="connsiteY55" fmla="*/ 207568 h 1161397"/>
              <a:gd name="connsiteX56" fmla="*/ 4013061 w 6884912"/>
              <a:gd name="connsiteY56" fmla="*/ 224874 h 1161397"/>
              <a:gd name="connsiteX57" fmla="*/ 4134285 w 6884912"/>
              <a:gd name="connsiteY57" fmla="*/ 235592 h 1161397"/>
              <a:gd name="connsiteX58" fmla="*/ 4220717 w 6884912"/>
              <a:gd name="connsiteY58" fmla="*/ 192946 h 1161397"/>
              <a:gd name="connsiteX59" fmla="*/ 4228802 w 6884912"/>
              <a:gd name="connsiteY59" fmla="*/ 201468 h 1161397"/>
              <a:gd name="connsiteX60" fmla="*/ 4424852 w 6884912"/>
              <a:gd name="connsiteY60" fmla="*/ 127591 h 1161397"/>
              <a:gd name="connsiteX61" fmla="*/ 4617330 w 6884912"/>
              <a:gd name="connsiteY61" fmla="*/ 111163 h 1161397"/>
              <a:gd name="connsiteX62" fmla="*/ 4730870 w 6884912"/>
              <a:gd name="connsiteY62" fmla="*/ 129432 h 1161397"/>
              <a:gd name="connsiteX63" fmla="*/ 4785037 w 6884912"/>
              <a:gd name="connsiteY63" fmla="*/ 161964 h 1161397"/>
              <a:gd name="connsiteX64" fmla="*/ 4844073 w 6884912"/>
              <a:gd name="connsiteY64" fmla="*/ 161768 h 1161397"/>
              <a:gd name="connsiteX65" fmla="*/ 4856454 w 6884912"/>
              <a:gd name="connsiteY65" fmla="*/ 130488 h 1161397"/>
              <a:gd name="connsiteX66" fmla="*/ 4920038 w 6884912"/>
              <a:gd name="connsiteY66" fmla="*/ 140418 h 1161397"/>
              <a:gd name="connsiteX67" fmla="*/ 5016639 w 6884912"/>
              <a:gd name="connsiteY67" fmla="*/ 158905 h 1161397"/>
              <a:gd name="connsiteX68" fmla="*/ 5072009 w 6884912"/>
              <a:gd name="connsiteY68" fmla="*/ 161502 h 1161397"/>
              <a:gd name="connsiteX69" fmla="*/ 5223626 w 6884912"/>
              <a:gd name="connsiteY69" fmla="*/ 177356 h 1161397"/>
              <a:gd name="connsiteX70" fmla="*/ 5467502 w 6884912"/>
              <a:gd name="connsiteY70" fmla="*/ 250963 h 1161397"/>
              <a:gd name="connsiteX71" fmla="*/ 5592395 w 6884912"/>
              <a:gd name="connsiteY71" fmla="*/ 265434 h 1161397"/>
              <a:gd name="connsiteX72" fmla="*/ 5613532 w 6884912"/>
              <a:gd name="connsiteY72" fmla="*/ 273379 h 1161397"/>
              <a:gd name="connsiteX73" fmla="*/ 5642173 w 6884912"/>
              <a:gd name="connsiteY73" fmla="*/ 266904 h 1161397"/>
              <a:gd name="connsiteX74" fmla="*/ 5756910 w 6884912"/>
              <a:gd name="connsiteY74" fmla="*/ 239211 h 1161397"/>
              <a:gd name="connsiteX75" fmla="*/ 5846667 w 6884912"/>
              <a:gd name="connsiteY75" fmla="*/ 201786 h 1161397"/>
              <a:gd name="connsiteX76" fmla="*/ 6029542 w 6884912"/>
              <a:gd name="connsiteY76" fmla="*/ 210339 h 1161397"/>
              <a:gd name="connsiteX77" fmla="*/ 6290640 w 6884912"/>
              <a:gd name="connsiteY77" fmla="*/ 167441 h 1161397"/>
              <a:gd name="connsiteX78" fmla="*/ 6380420 w 6884912"/>
              <a:gd name="connsiteY78" fmla="*/ 173195 h 1161397"/>
              <a:gd name="connsiteX79" fmla="*/ 6507891 w 6884912"/>
              <a:gd name="connsiteY79" fmla="*/ 118474 h 1161397"/>
              <a:gd name="connsiteX80" fmla="*/ 6571807 w 6884912"/>
              <a:gd name="connsiteY80" fmla="*/ 98636 h 1161397"/>
              <a:gd name="connsiteX81" fmla="*/ 6671880 w 6884912"/>
              <a:gd name="connsiteY81" fmla="*/ 82931 h 1161397"/>
              <a:gd name="connsiteX82" fmla="*/ 6702266 w 6884912"/>
              <a:gd name="connsiteY82" fmla="*/ 75470 h 1161397"/>
              <a:gd name="connsiteX83" fmla="*/ 6845802 w 6884912"/>
              <a:gd name="connsiteY83" fmla="*/ 24496 h 1161397"/>
              <a:gd name="connsiteX84" fmla="*/ 6884912 w 6884912"/>
              <a:gd name="connsiteY8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24852 w 6884912"/>
              <a:gd name="connsiteY59" fmla="*/ 127591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4856454 w 6884912"/>
              <a:gd name="connsiteY64" fmla="*/ 130488 h 1161397"/>
              <a:gd name="connsiteX65" fmla="*/ 4920038 w 6884912"/>
              <a:gd name="connsiteY65" fmla="*/ 140418 h 1161397"/>
              <a:gd name="connsiteX66" fmla="*/ 5016639 w 6884912"/>
              <a:gd name="connsiteY66" fmla="*/ 158905 h 1161397"/>
              <a:gd name="connsiteX67" fmla="*/ 5072009 w 6884912"/>
              <a:gd name="connsiteY67" fmla="*/ 161502 h 1161397"/>
              <a:gd name="connsiteX68" fmla="*/ 5223626 w 6884912"/>
              <a:gd name="connsiteY68" fmla="*/ 177356 h 1161397"/>
              <a:gd name="connsiteX69" fmla="*/ 5467502 w 6884912"/>
              <a:gd name="connsiteY69" fmla="*/ 250963 h 1161397"/>
              <a:gd name="connsiteX70" fmla="*/ 5592395 w 6884912"/>
              <a:gd name="connsiteY70" fmla="*/ 265434 h 1161397"/>
              <a:gd name="connsiteX71" fmla="*/ 5613532 w 6884912"/>
              <a:gd name="connsiteY71" fmla="*/ 273379 h 1161397"/>
              <a:gd name="connsiteX72" fmla="*/ 5642173 w 6884912"/>
              <a:gd name="connsiteY72" fmla="*/ 266904 h 1161397"/>
              <a:gd name="connsiteX73" fmla="*/ 5756910 w 6884912"/>
              <a:gd name="connsiteY73" fmla="*/ 239211 h 1161397"/>
              <a:gd name="connsiteX74" fmla="*/ 5846667 w 6884912"/>
              <a:gd name="connsiteY74" fmla="*/ 201786 h 1161397"/>
              <a:gd name="connsiteX75" fmla="*/ 6029542 w 6884912"/>
              <a:gd name="connsiteY75" fmla="*/ 210339 h 1161397"/>
              <a:gd name="connsiteX76" fmla="*/ 6290640 w 6884912"/>
              <a:gd name="connsiteY76" fmla="*/ 167441 h 1161397"/>
              <a:gd name="connsiteX77" fmla="*/ 6380420 w 6884912"/>
              <a:gd name="connsiteY77" fmla="*/ 173195 h 1161397"/>
              <a:gd name="connsiteX78" fmla="*/ 6507891 w 6884912"/>
              <a:gd name="connsiteY78" fmla="*/ 118474 h 1161397"/>
              <a:gd name="connsiteX79" fmla="*/ 6571807 w 6884912"/>
              <a:gd name="connsiteY79" fmla="*/ 98636 h 1161397"/>
              <a:gd name="connsiteX80" fmla="*/ 6671880 w 6884912"/>
              <a:gd name="connsiteY80" fmla="*/ 82931 h 1161397"/>
              <a:gd name="connsiteX81" fmla="*/ 6702266 w 6884912"/>
              <a:gd name="connsiteY81" fmla="*/ 75470 h 1161397"/>
              <a:gd name="connsiteX82" fmla="*/ 6845802 w 6884912"/>
              <a:gd name="connsiteY82" fmla="*/ 24496 h 1161397"/>
              <a:gd name="connsiteX83" fmla="*/ 6884912 w 6884912"/>
              <a:gd name="connsiteY8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16623 w 6884912"/>
              <a:gd name="connsiteY59" fmla="*/ 153623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4856454 w 6884912"/>
              <a:gd name="connsiteY64" fmla="*/ 130488 h 1161397"/>
              <a:gd name="connsiteX65" fmla="*/ 4920038 w 6884912"/>
              <a:gd name="connsiteY65" fmla="*/ 140418 h 1161397"/>
              <a:gd name="connsiteX66" fmla="*/ 5016639 w 6884912"/>
              <a:gd name="connsiteY66" fmla="*/ 158905 h 1161397"/>
              <a:gd name="connsiteX67" fmla="*/ 5072009 w 6884912"/>
              <a:gd name="connsiteY67" fmla="*/ 161502 h 1161397"/>
              <a:gd name="connsiteX68" fmla="*/ 5223626 w 6884912"/>
              <a:gd name="connsiteY68" fmla="*/ 177356 h 1161397"/>
              <a:gd name="connsiteX69" fmla="*/ 5467502 w 6884912"/>
              <a:gd name="connsiteY69" fmla="*/ 250963 h 1161397"/>
              <a:gd name="connsiteX70" fmla="*/ 5592395 w 6884912"/>
              <a:gd name="connsiteY70" fmla="*/ 265434 h 1161397"/>
              <a:gd name="connsiteX71" fmla="*/ 5613532 w 6884912"/>
              <a:gd name="connsiteY71" fmla="*/ 273379 h 1161397"/>
              <a:gd name="connsiteX72" fmla="*/ 5642173 w 6884912"/>
              <a:gd name="connsiteY72" fmla="*/ 266904 h 1161397"/>
              <a:gd name="connsiteX73" fmla="*/ 5756910 w 6884912"/>
              <a:gd name="connsiteY73" fmla="*/ 239211 h 1161397"/>
              <a:gd name="connsiteX74" fmla="*/ 5846667 w 6884912"/>
              <a:gd name="connsiteY74" fmla="*/ 201786 h 1161397"/>
              <a:gd name="connsiteX75" fmla="*/ 6029542 w 6884912"/>
              <a:gd name="connsiteY75" fmla="*/ 210339 h 1161397"/>
              <a:gd name="connsiteX76" fmla="*/ 6290640 w 6884912"/>
              <a:gd name="connsiteY76" fmla="*/ 167441 h 1161397"/>
              <a:gd name="connsiteX77" fmla="*/ 6380420 w 6884912"/>
              <a:gd name="connsiteY77" fmla="*/ 173195 h 1161397"/>
              <a:gd name="connsiteX78" fmla="*/ 6507891 w 6884912"/>
              <a:gd name="connsiteY78" fmla="*/ 118474 h 1161397"/>
              <a:gd name="connsiteX79" fmla="*/ 6571807 w 6884912"/>
              <a:gd name="connsiteY79" fmla="*/ 98636 h 1161397"/>
              <a:gd name="connsiteX80" fmla="*/ 6671880 w 6884912"/>
              <a:gd name="connsiteY80" fmla="*/ 82931 h 1161397"/>
              <a:gd name="connsiteX81" fmla="*/ 6702266 w 6884912"/>
              <a:gd name="connsiteY81" fmla="*/ 75470 h 1161397"/>
              <a:gd name="connsiteX82" fmla="*/ 6845802 w 6884912"/>
              <a:gd name="connsiteY82" fmla="*/ 24496 h 1161397"/>
              <a:gd name="connsiteX83" fmla="*/ 6884912 w 6884912"/>
              <a:gd name="connsiteY8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16623 w 6884912"/>
              <a:gd name="connsiteY59" fmla="*/ 153623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4856454 w 6884912"/>
              <a:gd name="connsiteY64" fmla="*/ 130488 h 1161397"/>
              <a:gd name="connsiteX65" fmla="*/ 5016639 w 6884912"/>
              <a:gd name="connsiteY65" fmla="*/ 158905 h 1161397"/>
              <a:gd name="connsiteX66" fmla="*/ 5072009 w 6884912"/>
              <a:gd name="connsiteY66" fmla="*/ 161502 h 1161397"/>
              <a:gd name="connsiteX67" fmla="*/ 5223626 w 6884912"/>
              <a:gd name="connsiteY67" fmla="*/ 177356 h 1161397"/>
              <a:gd name="connsiteX68" fmla="*/ 5467502 w 6884912"/>
              <a:gd name="connsiteY68" fmla="*/ 250963 h 1161397"/>
              <a:gd name="connsiteX69" fmla="*/ 5592395 w 6884912"/>
              <a:gd name="connsiteY69" fmla="*/ 265434 h 1161397"/>
              <a:gd name="connsiteX70" fmla="*/ 5613532 w 6884912"/>
              <a:gd name="connsiteY70" fmla="*/ 273379 h 1161397"/>
              <a:gd name="connsiteX71" fmla="*/ 5642173 w 6884912"/>
              <a:gd name="connsiteY71" fmla="*/ 266904 h 1161397"/>
              <a:gd name="connsiteX72" fmla="*/ 5756910 w 6884912"/>
              <a:gd name="connsiteY72" fmla="*/ 239211 h 1161397"/>
              <a:gd name="connsiteX73" fmla="*/ 5846667 w 6884912"/>
              <a:gd name="connsiteY73" fmla="*/ 201786 h 1161397"/>
              <a:gd name="connsiteX74" fmla="*/ 6029542 w 6884912"/>
              <a:gd name="connsiteY74" fmla="*/ 210339 h 1161397"/>
              <a:gd name="connsiteX75" fmla="*/ 6290640 w 6884912"/>
              <a:gd name="connsiteY75" fmla="*/ 167441 h 1161397"/>
              <a:gd name="connsiteX76" fmla="*/ 6380420 w 6884912"/>
              <a:gd name="connsiteY76" fmla="*/ 173195 h 1161397"/>
              <a:gd name="connsiteX77" fmla="*/ 6507891 w 6884912"/>
              <a:gd name="connsiteY77" fmla="*/ 118474 h 1161397"/>
              <a:gd name="connsiteX78" fmla="*/ 6571807 w 6884912"/>
              <a:gd name="connsiteY78" fmla="*/ 98636 h 1161397"/>
              <a:gd name="connsiteX79" fmla="*/ 6671880 w 6884912"/>
              <a:gd name="connsiteY79" fmla="*/ 82931 h 1161397"/>
              <a:gd name="connsiteX80" fmla="*/ 6702266 w 6884912"/>
              <a:gd name="connsiteY80" fmla="*/ 75470 h 1161397"/>
              <a:gd name="connsiteX81" fmla="*/ 6845802 w 6884912"/>
              <a:gd name="connsiteY81" fmla="*/ 24496 h 1161397"/>
              <a:gd name="connsiteX82" fmla="*/ 6884912 w 6884912"/>
              <a:gd name="connsiteY8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55512 w 6884912"/>
              <a:gd name="connsiteY7" fmla="*/ 1036593 h 1161397"/>
              <a:gd name="connsiteX8" fmla="*/ 519354 w 6884912"/>
              <a:gd name="connsiteY8" fmla="*/ 1038706 h 1161397"/>
              <a:gd name="connsiteX9" fmla="*/ 689654 w 6884912"/>
              <a:gd name="connsiteY9" fmla="*/ 966675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92172 w 6884912"/>
              <a:gd name="connsiteY30" fmla="*/ 629819 h 1161397"/>
              <a:gd name="connsiteX31" fmla="*/ 1731986 w 6884912"/>
              <a:gd name="connsiteY31" fmla="*/ 589682 h 1161397"/>
              <a:gd name="connsiteX32" fmla="*/ 1940326 w 6884912"/>
              <a:gd name="connsiteY32" fmla="*/ 582611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754324 w 6884912"/>
              <a:gd name="connsiteY41" fmla="*/ 424766 h 1161397"/>
              <a:gd name="connsiteX42" fmla="*/ 2848470 w 6884912"/>
              <a:gd name="connsiteY42" fmla="*/ 405966 h 1161397"/>
              <a:gd name="connsiteX43" fmla="*/ 2881772 w 6884912"/>
              <a:gd name="connsiteY43" fmla="*/ 387260 h 1161397"/>
              <a:gd name="connsiteX44" fmla="*/ 2929932 w 6884912"/>
              <a:gd name="connsiteY44" fmla="*/ 368912 h 1161397"/>
              <a:gd name="connsiteX45" fmla="*/ 3013020 w 6884912"/>
              <a:gd name="connsiteY45" fmla="*/ 327578 h 1161397"/>
              <a:gd name="connsiteX46" fmla="*/ 3127968 w 6884912"/>
              <a:gd name="connsiteY46" fmla="*/ 287613 h 1161397"/>
              <a:gd name="connsiteX47" fmla="*/ 3222191 w 6884912"/>
              <a:gd name="connsiteY47" fmla="*/ 307887 h 1161397"/>
              <a:gd name="connsiteX48" fmla="*/ 3227953 w 6884912"/>
              <a:gd name="connsiteY48" fmla="*/ 297650 h 1161397"/>
              <a:gd name="connsiteX49" fmla="*/ 3287859 w 6884912"/>
              <a:gd name="connsiteY49" fmla="*/ 287558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907640 w 6884912"/>
              <a:gd name="connsiteY54" fmla="*/ 207568 h 1161397"/>
              <a:gd name="connsiteX55" fmla="*/ 4013061 w 6884912"/>
              <a:gd name="connsiteY55" fmla="*/ 224874 h 1161397"/>
              <a:gd name="connsiteX56" fmla="*/ 4134285 w 6884912"/>
              <a:gd name="connsiteY56" fmla="*/ 235592 h 1161397"/>
              <a:gd name="connsiteX57" fmla="*/ 4220717 w 6884912"/>
              <a:gd name="connsiteY57" fmla="*/ 192946 h 1161397"/>
              <a:gd name="connsiteX58" fmla="*/ 4228802 w 6884912"/>
              <a:gd name="connsiteY58" fmla="*/ 201468 h 1161397"/>
              <a:gd name="connsiteX59" fmla="*/ 4416623 w 6884912"/>
              <a:gd name="connsiteY59" fmla="*/ 153623 h 1161397"/>
              <a:gd name="connsiteX60" fmla="*/ 4617330 w 6884912"/>
              <a:gd name="connsiteY60" fmla="*/ 111163 h 1161397"/>
              <a:gd name="connsiteX61" fmla="*/ 4730870 w 6884912"/>
              <a:gd name="connsiteY61" fmla="*/ 129432 h 1161397"/>
              <a:gd name="connsiteX62" fmla="*/ 4785037 w 6884912"/>
              <a:gd name="connsiteY62" fmla="*/ 161964 h 1161397"/>
              <a:gd name="connsiteX63" fmla="*/ 4844073 w 6884912"/>
              <a:gd name="connsiteY63" fmla="*/ 161768 h 1161397"/>
              <a:gd name="connsiteX64" fmla="*/ 5016639 w 6884912"/>
              <a:gd name="connsiteY64" fmla="*/ 158905 h 1161397"/>
              <a:gd name="connsiteX65" fmla="*/ 5072009 w 6884912"/>
              <a:gd name="connsiteY65" fmla="*/ 161502 h 1161397"/>
              <a:gd name="connsiteX66" fmla="*/ 5223626 w 6884912"/>
              <a:gd name="connsiteY66" fmla="*/ 177356 h 1161397"/>
              <a:gd name="connsiteX67" fmla="*/ 5467502 w 6884912"/>
              <a:gd name="connsiteY67" fmla="*/ 250963 h 1161397"/>
              <a:gd name="connsiteX68" fmla="*/ 5592395 w 6884912"/>
              <a:gd name="connsiteY68" fmla="*/ 265434 h 1161397"/>
              <a:gd name="connsiteX69" fmla="*/ 5613532 w 6884912"/>
              <a:gd name="connsiteY69" fmla="*/ 273379 h 1161397"/>
              <a:gd name="connsiteX70" fmla="*/ 5642173 w 6884912"/>
              <a:gd name="connsiteY70" fmla="*/ 266904 h 1161397"/>
              <a:gd name="connsiteX71" fmla="*/ 5756910 w 6884912"/>
              <a:gd name="connsiteY71" fmla="*/ 239211 h 1161397"/>
              <a:gd name="connsiteX72" fmla="*/ 5846667 w 6884912"/>
              <a:gd name="connsiteY72" fmla="*/ 201786 h 1161397"/>
              <a:gd name="connsiteX73" fmla="*/ 6029542 w 6884912"/>
              <a:gd name="connsiteY73" fmla="*/ 210339 h 1161397"/>
              <a:gd name="connsiteX74" fmla="*/ 6290640 w 6884912"/>
              <a:gd name="connsiteY74" fmla="*/ 167441 h 1161397"/>
              <a:gd name="connsiteX75" fmla="*/ 6380420 w 6884912"/>
              <a:gd name="connsiteY75" fmla="*/ 173195 h 1161397"/>
              <a:gd name="connsiteX76" fmla="*/ 6507891 w 6884912"/>
              <a:gd name="connsiteY76" fmla="*/ 118474 h 1161397"/>
              <a:gd name="connsiteX77" fmla="*/ 6571807 w 6884912"/>
              <a:gd name="connsiteY77" fmla="*/ 98636 h 1161397"/>
              <a:gd name="connsiteX78" fmla="*/ 6671880 w 6884912"/>
              <a:gd name="connsiteY78" fmla="*/ 82931 h 1161397"/>
              <a:gd name="connsiteX79" fmla="*/ 6702266 w 6884912"/>
              <a:gd name="connsiteY79" fmla="*/ 75470 h 1161397"/>
              <a:gd name="connsiteX80" fmla="*/ 6845802 w 6884912"/>
              <a:gd name="connsiteY80" fmla="*/ 24496 h 1161397"/>
              <a:gd name="connsiteX81" fmla="*/ 6884912 w 6884912"/>
              <a:gd name="connsiteY81"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31799" y="1126149"/>
                  <a:pt x="298798" y="1044531"/>
                  <a:pt x="355512" y="1036593"/>
                </a:cubicBezTo>
                <a:cubicBezTo>
                  <a:pt x="427149" y="1015055"/>
                  <a:pt x="466407" y="1043128"/>
                  <a:pt x="519354" y="1038706"/>
                </a:cubicBezTo>
                <a:cubicBezTo>
                  <a:pt x="536908" y="1031720"/>
                  <a:pt x="669410" y="970661"/>
                  <a:pt x="689654" y="966675"/>
                </a:cubicBezTo>
                <a:cubicBezTo>
                  <a:pt x="736045" y="948784"/>
                  <a:pt x="769339" y="947890"/>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cubicBezTo>
                  <a:pt x="1200307" y="688370"/>
                  <a:pt x="1275301" y="651309"/>
                  <a:pt x="1299977" y="639196"/>
                </a:cubicBezTo>
                <a:cubicBezTo>
                  <a:pt x="1323072" y="639367"/>
                  <a:pt x="1341279" y="658105"/>
                  <a:pt x="1326190" y="625955"/>
                </a:cubicBezTo>
                <a:cubicBezTo>
                  <a:pt x="1333572" y="625050"/>
                  <a:pt x="1337406" y="621362"/>
                  <a:pt x="1339600" y="616295"/>
                </a:cubicBezTo>
                <a:cubicBezTo>
                  <a:pt x="1350503" y="614507"/>
                  <a:pt x="1381945" y="616030"/>
                  <a:pt x="1391606" y="615229"/>
                </a:cubicBez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85857" y="623401"/>
                  <a:pt x="1592172" y="629819"/>
                </a:cubicBezTo>
                <a:cubicBezTo>
                  <a:pt x="1651945" y="578091"/>
                  <a:pt x="1659006" y="610309"/>
                  <a:pt x="1731986" y="589682"/>
                </a:cubicBezTo>
                <a:cubicBezTo>
                  <a:pt x="1817442" y="583260"/>
                  <a:pt x="1884494" y="589156"/>
                  <a:pt x="1940326" y="582611"/>
                </a:cubicBezTo>
                <a:cubicBezTo>
                  <a:pt x="1967287" y="583845"/>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754324" y="424766"/>
                </a:ln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72664" y="234091"/>
                  <a:pt x="3860868" y="210929"/>
                  <a:pt x="3907640" y="207568"/>
                </a:cubicBezTo>
                <a:lnTo>
                  <a:pt x="4013061" y="224874"/>
                </a:lnTo>
                <a:cubicBezTo>
                  <a:pt x="4034530" y="199451"/>
                  <a:pt x="4074202" y="238734"/>
                  <a:pt x="4134285" y="235592"/>
                </a:cubicBezTo>
                <a:cubicBezTo>
                  <a:pt x="4157674" y="206403"/>
                  <a:pt x="4174806" y="233822"/>
                  <a:pt x="4220717" y="192946"/>
                </a:cubicBezTo>
                <a:cubicBezTo>
                  <a:pt x="4222964" y="196132"/>
                  <a:pt x="4196151" y="208022"/>
                  <a:pt x="4228802" y="201468"/>
                </a:cubicBezTo>
                <a:cubicBezTo>
                  <a:pt x="4261453" y="194914"/>
                  <a:pt x="4351868" y="168674"/>
                  <a:pt x="4416623" y="153623"/>
                </a:cubicBezTo>
                <a:cubicBezTo>
                  <a:pt x="4490845" y="140294"/>
                  <a:pt x="4527062" y="166416"/>
                  <a:pt x="4617330" y="111163"/>
                </a:cubicBezTo>
                <a:cubicBezTo>
                  <a:pt x="4668333" y="111470"/>
                  <a:pt x="4702919" y="120965"/>
                  <a:pt x="4730870" y="129432"/>
                </a:cubicBezTo>
                <a:cubicBezTo>
                  <a:pt x="4725822" y="156271"/>
                  <a:pt x="4800214" y="133127"/>
                  <a:pt x="4785037" y="161964"/>
                </a:cubicBezTo>
                <a:cubicBezTo>
                  <a:pt x="4810025" y="183633"/>
                  <a:pt x="4819434" y="143205"/>
                  <a:pt x="4844073" y="161768"/>
                </a:cubicBezTo>
                <a:lnTo>
                  <a:pt x="5016639" y="158905"/>
                </a:lnTo>
                <a:cubicBezTo>
                  <a:pt x="5037063" y="141828"/>
                  <a:pt x="5054534" y="147986"/>
                  <a:pt x="5072009" y="161502"/>
                </a:cubicBezTo>
                <a:cubicBezTo>
                  <a:pt x="5121260" y="153653"/>
                  <a:pt x="5167555" y="172635"/>
                  <a:pt x="5223626" y="177356"/>
                </a:cubicBezTo>
                <a:cubicBezTo>
                  <a:pt x="5289541" y="192266"/>
                  <a:pt x="5406040" y="236283"/>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106" y="196974"/>
                  <a:pt x="5955547" y="216063"/>
                  <a:pt x="6029542" y="210339"/>
                </a:cubicBezTo>
                <a:cubicBezTo>
                  <a:pt x="6084527" y="201461"/>
                  <a:pt x="6232160" y="173632"/>
                  <a:pt x="6290640" y="167441"/>
                </a:cubicBezTo>
                <a:cubicBezTo>
                  <a:pt x="6330523" y="169653"/>
                  <a:pt x="6344211" y="181356"/>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59CA1A0-665C-4FC9-BE25-8C45BB69D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016384"/>
            <a:ext cx="10232859" cy="1841617"/>
          </a:xfrm>
          <a:custGeom>
            <a:avLst/>
            <a:gdLst>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679743 w 10232859"/>
              <a:gd name="connsiteY180" fmla="*/ 558264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4270 w 10232859"/>
              <a:gd name="connsiteY235" fmla="*/ 1213138 h 1705557"/>
              <a:gd name="connsiteX236" fmla="*/ 8853872 w 10232859"/>
              <a:gd name="connsiteY236" fmla="*/ 1221228 h 1705557"/>
              <a:gd name="connsiteX237" fmla="*/ 8861901 w 10232859"/>
              <a:gd name="connsiteY237" fmla="*/ 1217889 h 1705557"/>
              <a:gd name="connsiteX238" fmla="*/ 8874168 w 10232859"/>
              <a:gd name="connsiteY238" fmla="*/ 1220481 h 1705557"/>
              <a:gd name="connsiteX239" fmla="*/ 8871123 w 10232859"/>
              <a:gd name="connsiteY239" fmla="*/ 1227674 h 1705557"/>
              <a:gd name="connsiteX240" fmla="*/ 8903537 w 10232859"/>
              <a:gd name="connsiteY240" fmla="*/ 1237102 h 1705557"/>
              <a:gd name="connsiteX241" fmla="*/ 8933767 w 10232859"/>
              <a:gd name="connsiteY241" fmla="*/ 1269882 h 1705557"/>
              <a:gd name="connsiteX242" fmla="*/ 8985765 w 10232859"/>
              <a:gd name="connsiteY242" fmla="*/ 1294178 h 1705557"/>
              <a:gd name="connsiteX243" fmla="*/ 9071444 w 10232859"/>
              <a:gd name="connsiteY243" fmla="*/ 1323819 h 1705557"/>
              <a:gd name="connsiteX244" fmla="*/ 9096711 w 10232859"/>
              <a:gd name="connsiteY244" fmla="*/ 1334291 h 1705557"/>
              <a:gd name="connsiteX245" fmla="*/ 9338853 w 10232859"/>
              <a:gd name="connsiteY245" fmla="*/ 1454560 h 1705557"/>
              <a:gd name="connsiteX246" fmla="*/ 9520814 w 10232859"/>
              <a:gd name="connsiteY246" fmla="*/ 1456341 h 1705557"/>
              <a:gd name="connsiteX247" fmla="*/ 9702271 w 10232859"/>
              <a:gd name="connsiteY247" fmla="*/ 1495067 h 1705557"/>
              <a:gd name="connsiteX248" fmla="*/ 9744273 w 10232859"/>
              <a:gd name="connsiteY248" fmla="*/ 1530026 h 1705557"/>
              <a:gd name="connsiteX249" fmla="*/ 9771903 w 10232859"/>
              <a:gd name="connsiteY249" fmla="*/ 1536548 h 1705557"/>
              <a:gd name="connsiteX250" fmla="*/ 9818565 w 10232859"/>
              <a:gd name="connsiteY250" fmla="*/ 1545059 h 1705557"/>
              <a:gd name="connsiteX251" fmla="*/ 9882202 w 10232859"/>
              <a:gd name="connsiteY251" fmla="*/ 1572402 h 1705557"/>
              <a:gd name="connsiteX252" fmla="*/ 10022025 w 10232859"/>
              <a:gd name="connsiteY252" fmla="*/ 1606210 h 1705557"/>
              <a:gd name="connsiteX253" fmla="*/ 10220406 w 10232859"/>
              <a:gd name="connsiteY253" fmla="*/ 1683519 h 1705557"/>
              <a:gd name="connsiteX254" fmla="*/ 10232859 w 10232859"/>
              <a:gd name="connsiteY254" fmla="*/ 1705557 h 1705557"/>
              <a:gd name="connsiteX255" fmla="*/ 0 w 10232859"/>
              <a:gd name="connsiteY255" fmla="*/ 1705557 h 1705557"/>
              <a:gd name="connsiteX256" fmla="*/ 0 w 10232859"/>
              <a:gd name="connsiteY256" fmla="*/ 28342 h 1705557"/>
              <a:gd name="connsiteX257" fmla="*/ 8097 w 10232859"/>
              <a:gd name="connsiteY257" fmla="*/ 30869 h 1705557"/>
              <a:gd name="connsiteX258" fmla="*/ 77128 w 10232859"/>
              <a:gd name="connsiteY258" fmla="*/ 13381 h 1705557"/>
              <a:gd name="connsiteX259" fmla="*/ 188338 w 10232859"/>
              <a:gd name="connsiteY259" fmla="*/ 11593 h 1705557"/>
              <a:gd name="connsiteX260" fmla="*/ 298809 w 10232859"/>
              <a:gd name="connsiteY260" fmla="*/ 12712 h 1705557"/>
              <a:gd name="connsiteX261" fmla="*/ 338985 w 10232859"/>
              <a:gd name="connsiteY261" fmla="*/ 14520 h 1705557"/>
              <a:gd name="connsiteX262" fmla="*/ 409815 w 10232859"/>
              <a:gd name="connsiteY262" fmla="*/ 11559 h 1705557"/>
              <a:gd name="connsiteX263" fmla="*/ 424169 w 10232859"/>
              <a:gd name="connsiteY263"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633779 w 10232859"/>
              <a:gd name="connsiteY227" fmla="*/ 1145740 h 1705557"/>
              <a:gd name="connsiteX228" fmla="*/ 8676965 w 10232859"/>
              <a:gd name="connsiteY228" fmla="*/ 1163463 h 1705557"/>
              <a:gd name="connsiteX229" fmla="*/ 8698944 w 10232859"/>
              <a:gd name="connsiteY229" fmla="*/ 1163453 h 1705557"/>
              <a:gd name="connsiteX230" fmla="*/ 8711456 w 10232859"/>
              <a:gd name="connsiteY230" fmla="*/ 1175731 h 1705557"/>
              <a:gd name="connsiteX231" fmla="*/ 8732793 w 10232859"/>
              <a:gd name="connsiteY231" fmla="*/ 1179486 h 1705557"/>
              <a:gd name="connsiteX232" fmla="*/ 8751897 w 10232859"/>
              <a:gd name="connsiteY232" fmla="*/ 1197400 h 1705557"/>
              <a:gd name="connsiteX233" fmla="*/ 8793564 w 10232859"/>
              <a:gd name="connsiteY233" fmla="*/ 1179086 h 1705557"/>
              <a:gd name="connsiteX234" fmla="*/ 8834270 w 10232859"/>
              <a:gd name="connsiteY234" fmla="*/ 1213138 h 1705557"/>
              <a:gd name="connsiteX235" fmla="*/ 8853872 w 10232859"/>
              <a:gd name="connsiteY235" fmla="*/ 1221228 h 1705557"/>
              <a:gd name="connsiteX236" fmla="*/ 8861901 w 10232859"/>
              <a:gd name="connsiteY236" fmla="*/ 1217889 h 1705557"/>
              <a:gd name="connsiteX237" fmla="*/ 8874168 w 10232859"/>
              <a:gd name="connsiteY237" fmla="*/ 1220481 h 1705557"/>
              <a:gd name="connsiteX238" fmla="*/ 8871123 w 10232859"/>
              <a:gd name="connsiteY238" fmla="*/ 1227674 h 1705557"/>
              <a:gd name="connsiteX239" fmla="*/ 8903537 w 10232859"/>
              <a:gd name="connsiteY239" fmla="*/ 1237102 h 1705557"/>
              <a:gd name="connsiteX240" fmla="*/ 8933767 w 10232859"/>
              <a:gd name="connsiteY240" fmla="*/ 1269882 h 1705557"/>
              <a:gd name="connsiteX241" fmla="*/ 8985765 w 10232859"/>
              <a:gd name="connsiteY241" fmla="*/ 1294178 h 1705557"/>
              <a:gd name="connsiteX242" fmla="*/ 9071444 w 10232859"/>
              <a:gd name="connsiteY242" fmla="*/ 1323819 h 1705557"/>
              <a:gd name="connsiteX243" fmla="*/ 9096711 w 10232859"/>
              <a:gd name="connsiteY243" fmla="*/ 1334291 h 1705557"/>
              <a:gd name="connsiteX244" fmla="*/ 9338853 w 10232859"/>
              <a:gd name="connsiteY244" fmla="*/ 1454560 h 1705557"/>
              <a:gd name="connsiteX245" fmla="*/ 9520814 w 10232859"/>
              <a:gd name="connsiteY245" fmla="*/ 1456341 h 1705557"/>
              <a:gd name="connsiteX246" fmla="*/ 9702271 w 10232859"/>
              <a:gd name="connsiteY246" fmla="*/ 1495067 h 1705557"/>
              <a:gd name="connsiteX247" fmla="*/ 9744273 w 10232859"/>
              <a:gd name="connsiteY247" fmla="*/ 1530026 h 1705557"/>
              <a:gd name="connsiteX248" fmla="*/ 9771903 w 10232859"/>
              <a:gd name="connsiteY248" fmla="*/ 1536548 h 1705557"/>
              <a:gd name="connsiteX249" fmla="*/ 9818565 w 10232859"/>
              <a:gd name="connsiteY249" fmla="*/ 1545059 h 1705557"/>
              <a:gd name="connsiteX250" fmla="*/ 9882202 w 10232859"/>
              <a:gd name="connsiteY250" fmla="*/ 1572402 h 1705557"/>
              <a:gd name="connsiteX251" fmla="*/ 10022025 w 10232859"/>
              <a:gd name="connsiteY251" fmla="*/ 1606210 h 1705557"/>
              <a:gd name="connsiteX252" fmla="*/ 10220406 w 10232859"/>
              <a:gd name="connsiteY252" fmla="*/ 1683519 h 1705557"/>
              <a:gd name="connsiteX253" fmla="*/ 10232859 w 10232859"/>
              <a:gd name="connsiteY253" fmla="*/ 1705557 h 1705557"/>
              <a:gd name="connsiteX254" fmla="*/ 0 w 10232859"/>
              <a:gd name="connsiteY254" fmla="*/ 1705557 h 1705557"/>
              <a:gd name="connsiteX255" fmla="*/ 0 w 10232859"/>
              <a:gd name="connsiteY255" fmla="*/ 28342 h 1705557"/>
              <a:gd name="connsiteX256" fmla="*/ 8097 w 10232859"/>
              <a:gd name="connsiteY256" fmla="*/ 30869 h 1705557"/>
              <a:gd name="connsiteX257" fmla="*/ 77128 w 10232859"/>
              <a:gd name="connsiteY257" fmla="*/ 13381 h 1705557"/>
              <a:gd name="connsiteX258" fmla="*/ 188338 w 10232859"/>
              <a:gd name="connsiteY258" fmla="*/ 11593 h 1705557"/>
              <a:gd name="connsiteX259" fmla="*/ 298809 w 10232859"/>
              <a:gd name="connsiteY259" fmla="*/ 12712 h 1705557"/>
              <a:gd name="connsiteX260" fmla="*/ 338985 w 10232859"/>
              <a:gd name="connsiteY260" fmla="*/ 14520 h 1705557"/>
              <a:gd name="connsiteX261" fmla="*/ 409815 w 10232859"/>
              <a:gd name="connsiteY261" fmla="*/ 11559 h 1705557"/>
              <a:gd name="connsiteX262" fmla="*/ 424169 w 10232859"/>
              <a:gd name="connsiteY26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633779 w 10232859"/>
              <a:gd name="connsiteY226" fmla="*/ 1145740 h 1705557"/>
              <a:gd name="connsiteX227" fmla="*/ 8676965 w 10232859"/>
              <a:gd name="connsiteY227" fmla="*/ 1163463 h 1705557"/>
              <a:gd name="connsiteX228" fmla="*/ 8698944 w 10232859"/>
              <a:gd name="connsiteY228" fmla="*/ 1163453 h 1705557"/>
              <a:gd name="connsiteX229" fmla="*/ 8711456 w 10232859"/>
              <a:gd name="connsiteY229" fmla="*/ 1175731 h 1705557"/>
              <a:gd name="connsiteX230" fmla="*/ 8732793 w 10232859"/>
              <a:gd name="connsiteY230" fmla="*/ 1179486 h 1705557"/>
              <a:gd name="connsiteX231" fmla="*/ 8751897 w 10232859"/>
              <a:gd name="connsiteY231" fmla="*/ 1197400 h 1705557"/>
              <a:gd name="connsiteX232" fmla="*/ 8793564 w 10232859"/>
              <a:gd name="connsiteY232" fmla="*/ 1179086 h 1705557"/>
              <a:gd name="connsiteX233" fmla="*/ 8834270 w 10232859"/>
              <a:gd name="connsiteY233" fmla="*/ 1213138 h 1705557"/>
              <a:gd name="connsiteX234" fmla="*/ 8853872 w 10232859"/>
              <a:gd name="connsiteY234" fmla="*/ 1221228 h 1705557"/>
              <a:gd name="connsiteX235" fmla="*/ 8861901 w 10232859"/>
              <a:gd name="connsiteY235" fmla="*/ 1217889 h 1705557"/>
              <a:gd name="connsiteX236" fmla="*/ 8874168 w 10232859"/>
              <a:gd name="connsiteY236" fmla="*/ 1220481 h 1705557"/>
              <a:gd name="connsiteX237" fmla="*/ 8871123 w 10232859"/>
              <a:gd name="connsiteY237" fmla="*/ 1227674 h 1705557"/>
              <a:gd name="connsiteX238" fmla="*/ 8903537 w 10232859"/>
              <a:gd name="connsiteY238" fmla="*/ 1237102 h 1705557"/>
              <a:gd name="connsiteX239" fmla="*/ 8933767 w 10232859"/>
              <a:gd name="connsiteY239" fmla="*/ 1269882 h 1705557"/>
              <a:gd name="connsiteX240" fmla="*/ 8985765 w 10232859"/>
              <a:gd name="connsiteY240" fmla="*/ 1294178 h 1705557"/>
              <a:gd name="connsiteX241" fmla="*/ 9071444 w 10232859"/>
              <a:gd name="connsiteY241" fmla="*/ 1323819 h 1705557"/>
              <a:gd name="connsiteX242" fmla="*/ 9096711 w 10232859"/>
              <a:gd name="connsiteY242" fmla="*/ 1334291 h 1705557"/>
              <a:gd name="connsiteX243" fmla="*/ 9338853 w 10232859"/>
              <a:gd name="connsiteY243" fmla="*/ 1454560 h 1705557"/>
              <a:gd name="connsiteX244" fmla="*/ 9520814 w 10232859"/>
              <a:gd name="connsiteY244" fmla="*/ 1456341 h 1705557"/>
              <a:gd name="connsiteX245" fmla="*/ 9702271 w 10232859"/>
              <a:gd name="connsiteY245" fmla="*/ 1495067 h 1705557"/>
              <a:gd name="connsiteX246" fmla="*/ 9744273 w 10232859"/>
              <a:gd name="connsiteY246" fmla="*/ 1530026 h 1705557"/>
              <a:gd name="connsiteX247" fmla="*/ 9771903 w 10232859"/>
              <a:gd name="connsiteY247" fmla="*/ 1536548 h 1705557"/>
              <a:gd name="connsiteX248" fmla="*/ 9818565 w 10232859"/>
              <a:gd name="connsiteY248" fmla="*/ 1545059 h 1705557"/>
              <a:gd name="connsiteX249" fmla="*/ 9882202 w 10232859"/>
              <a:gd name="connsiteY249" fmla="*/ 1572402 h 1705557"/>
              <a:gd name="connsiteX250" fmla="*/ 10022025 w 10232859"/>
              <a:gd name="connsiteY250" fmla="*/ 1606210 h 1705557"/>
              <a:gd name="connsiteX251" fmla="*/ 10220406 w 10232859"/>
              <a:gd name="connsiteY251" fmla="*/ 1683519 h 1705557"/>
              <a:gd name="connsiteX252" fmla="*/ 10232859 w 10232859"/>
              <a:gd name="connsiteY252" fmla="*/ 1705557 h 1705557"/>
              <a:gd name="connsiteX253" fmla="*/ 0 w 10232859"/>
              <a:gd name="connsiteY253" fmla="*/ 1705557 h 1705557"/>
              <a:gd name="connsiteX254" fmla="*/ 0 w 10232859"/>
              <a:gd name="connsiteY254" fmla="*/ 28342 h 1705557"/>
              <a:gd name="connsiteX255" fmla="*/ 8097 w 10232859"/>
              <a:gd name="connsiteY255" fmla="*/ 30869 h 1705557"/>
              <a:gd name="connsiteX256" fmla="*/ 77128 w 10232859"/>
              <a:gd name="connsiteY256" fmla="*/ 13381 h 1705557"/>
              <a:gd name="connsiteX257" fmla="*/ 188338 w 10232859"/>
              <a:gd name="connsiteY257" fmla="*/ 11593 h 1705557"/>
              <a:gd name="connsiteX258" fmla="*/ 298809 w 10232859"/>
              <a:gd name="connsiteY258" fmla="*/ 12712 h 1705557"/>
              <a:gd name="connsiteX259" fmla="*/ 338985 w 10232859"/>
              <a:gd name="connsiteY259" fmla="*/ 14520 h 1705557"/>
              <a:gd name="connsiteX260" fmla="*/ 409815 w 10232859"/>
              <a:gd name="connsiteY260" fmla="*/ 11559 h 1705557"/>
              <a:gd name="connsiteX261" fmla="*/ 424169 w 10232859"/>
              <a:gd name="connsiteY261"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708983 w 10232859"/>
              <a:gd name="connsiteY150" fmla="*/ 313188 h 1705557"/>
              <a:gd name="connsiteX151" fmla="*/ 5773909 w 10232859"/>
              <a:gd name="connsiteY151" fmla="*/ 318575 h 1705557"/>
              <a:gd name="connsiteX152" fmla="*/ 5809500 w 10232859"/>
              <a:gd name="connsiteY152" fmla="*/ 324964 h 1705557"/>
              <a:gd name="connsiteX153" fmla="*/ 5908729 w 10232859"/>
              <a:gd name="connsiteY153" fmla="*/ 338849 h 1705557"/>
              <a:gd name="connsiteX154" fmla="*/ 6009654 w 10232859"/>
              <a:gd name="connsiteY154" fmla="*/ 350040 h 1705557"/>
              <a:gd name="connsiteX155" fmla="*/ 6067487 w 10232859"/>
              <a:gd name="connsiteY155" fmla="*/ 340226 h 1705557"/>
              <a:gd name="connsiteX156" fmla="*/ 6073281 w 10232859"/>
              <a:gd name="connsiteY156" fmla="*/ 340830 h 1705557"/>
              <a:gd name="connsiteX157" fmla="*/ 6086225 w 10232859"/>
              <a:gd name="connsiteY157" fmla="*/ 346135 h 1705557"/>
              <a:gd name="connsiteX158" fmla="*/ 6090616 w 10232859"/>
              <a:gd name="connsiteY158" fmla="*/ 348731 h 1705557"/>
              <a:gd name="connsiteX159" fmla="*/ 6098056 w 10232859"/>
              <a:gd name="connsiteY159" fmla="*/ 351249 h 1705557"/>
              <a:gd name="connsiteX160" fmla="*/ 6098391 w 10232859"/>
              <a:gd name="connsiteY160" fmla="*/ 351119 h 1705557"/>
              <a:gd name="connsiteX161" fmla="*/ 6105063 w 10232859"/>
              <a:gd name="connsiteY161" fmla="*/ 353854 h 1705557"/>
              <a:gd name="connsiteX162" fmla="*/ 6135796 w 10232859"/>
              <a:gd name="connsiteY162" fmla="*/ 369657 h 1705557"/>
              <a:gd name="connsiteX163" fmla="*/ 6195166 w 10232859"/>
              <a:gd name="connsiteY163" fmla="*/ 366704 h 1705557"/>
              <a:gd name="connsiteX164" fmla="*/ 6216259 w 10232859"/>
              <a:gd name="connsiteY164" fmla="*/ 369879 h 1705557"/>
              <a:gd name="connsiteX165" fmla="*/ 6228331 w 10232859"/>
              <a:gd name="connsiteY165" fmla="*/ 370548 h 1705557"/>
              <a:gd name="connsiteX166" fmla="*/ 6229602 w 10232859"/>
              <a:gd name="connsiteY166" fmla="*/ 369928 h 1705557"/>
              <a:gd name="connsiteX167" fmla="*/ 6258988 w 10232859"/>
              <a:gd name="connsiteY167" fmla="*/ 385174 h 1705557"/>
              <a:gd name="connsiteX168" fmla="*/ 6264106 w 10232859"/>
              <a:gd name="connsiteY168" fmla="*/ 385655 h 1705557"/>
              <a:gd name="connsiteX169" fmla="*/ 6281703 w 10232859"/>
              <a:gd name="connsiteY169" fmla="*/ 397568 h 1705557"/>
              <a:gd name="connsiteX170" fmla="*/ 6291622 w 10232859"/>
              <a:gd name="connsiteY170" fmla="*/ 402669 h 1705557"/>
              <a:gd name="connsiteX171" fmla="*/ 6292712 w 10232859"/>
              <a:gd name="connsiteY171" fmla="*/ 406285 h 1705557"/>
              <a:gd name="connsiteX172" fmla="*/ 6308227 w 10232859"/>
              <a:gd name="connsiteY172" fmla="*/ 412710 h 1705557"/>
              <a:gd name="connsiteX173" fmla="*/ 6310656 w 10232859"/>
              <a:gd name="connsiteY173" fmla="*/ 412628 h 1705557"/>
              <a:gd name="connsiteX174" fmla="*/ 6321049 w 10232859"/>
              <a:gd name="connsiteY174" fmla="*/ 420978 h 1705557"/>
              <a:gd name="connsiteX175" fmla="*/ 6326853 w 10232859"/>
              <a:gd name="connsiteY175" fmla="*/ 431664 h 1705557"/>
              <a:gd name="connsiteX176" fmla="*/ 6467879 w 10232859"/>
              <a:gd name="connsiteY176" fmla="*/ 474762 h 1705557"/>
              <a:gd name="connsiteX177" fmla="*/ 6564351 w 10232859"/>
              <a:gd name="connsiteY177" fmla="*/ 544032 h 1705557"/>
              <a:gd name="connsiteX178" fmla="*/ 6641544 w 10232859"/>
              <a:gd name="connsiteY178" fmla="*/ 566599 h 1705557"/>
              <a:gd name="connsiteX179" fmla="*/ 6731052 w 10232859"/>
              <a:gd name="connsiteY179" fmla="*/ 578550 h 1705557"/>
              <a:gd name="connsiteX180" fmla="*/ 6858983 w 10232859"/>
              <a:gd name="connsiteY180" fmla="*/ 630237 h 1705557"/>
              <a:gd name="connsiteX181" fmla="*/ 6910661 w 10232859"/>
              <a:gd name="connsiteY181" fmla="*/ 641134 h 1705557"/>
              <a:gd name="connsiteX182" fmla="*/ 6944111 w 10232859"/>
              <a:gd name="connsiteY182" fmla="*/ 666016 h 1705557"/>
              <a:gd name="connsiteX183" fmla="*/ 6965771 w 10232859"/>
              <a:gd name="connsiteY183" fmla="*/ 666445 h 1705557"/>
              <a:gd name="connsiteX184" fmla="*/ 6969639 w 10232859"/>
              <a:gd name="connsiteY184" fmla="*/ 666351 h 1705557"/>
              <a:gd name="connsiteX185" fmla="*/ 6982242 w 10232859"/>
              <a:gd name="connsiteY185" fmla="*/ 669626 h 1705557"/>
              <a:gd name="connsiteX186" fmla="*/ 6989387 w 10232859"/>
              <a:gd name="connsiteY186" fmla="*/ 665988 h 1705557"/>
              <a:gd name="connsiteX187" fmla="*/ 7010930 w 10232859"/>
              <a:gd name="connsiteY187" fmla="*/ 667648 h 1705557"/>
              <a:gd name="connsiteX188" fmla="*/ 7033125 w 10232859"/>
              <a:gd name="connsiteY188" fmla="*/ 674950 h 1705557"/>
              <a:gd name="connsiteX189" fmla="*/ 7134461 w 10232859"/>
              <a:gd name="connsiteY189" fmla="*/ 714706 h 1705557"/>
              <a:gd name="connsiteX190" fmla="*/ 7197450 w 10232859"/>
              <a:gd name="connsiteY190" fmla="*/ 735608 h 1705557"/>
              <a:gd name="connsiteX191" fmla="*/ 7225084 w 10232859"/>
              <a:gd name="connsiteY191" fmla="*/ 739019 h 1705557"/>
              <a:gd name="connsiteX192" fmla="*/ 7261183 w 10232859"/>
              <a:gd name="connsiteY192" fmla="*/ 746827 h 1705557"/>
              <a:gd name="connsiteX193" fmla="*/ 7327760 w 10232859"/>
              <a:gd name="connsiteY193" fmla="*/ 757100 h 1705557"/>
              <a:gd name="connsiteX194" fmla="*/ 7412222 w 10232859"/>
              <a:gd name="connsiteY194" fmla="*/ 777001 h 1705557"/>
              <a:gd name="connsiteX195" fmla="*/ 7457904 w 10232859"/>
              <a:gd name="connsiteY195" fmla="*/ 810835 h 1705557"/>
              <a:gd name="connsiteX196" fmla="*/ 7465795 w 10232859"/>
              <a:gd name="connsiteY196" fmla="*/ 809112 h 1705557"/>
              <a:gd name="connsiteX197" fmla="*/ 7505046 w 10232859"/>
              <a:gd name="connsiteY197" fmla="*/ 823031 h 1705557"/>
              <a:gd name="connsiteX198" fmla="*/ 7623220 w 10232859"/>
              <a:gd name="connsiteY198" fmla="*/ 895034 h 1705557"/>
              <a:gd name="connsiteX199" fmla="*/ 7700458 w 10232859"/>
              <a:gd name="connsiteY199" fmla="*/ 921593 h 1705557"/>
              <a:gd name="connsiteX200" fmla="*/ 7730988 w 10232859"/>
              <a:gd name="connsiteY200" fmla="*/ 927270 h 1705557"/>
              <a:gd name="connsiteX201" fmla="*/ 7781942 w 10232859"/>
              <a:gd name="connsiteY201" fmla="*/ 937017 h 1705557"/>
              <a:gd name="connsiteX202" fmla="*/ 7827704 w 10232859"/>
              <a:gd name="connsiteY202" fmla="*/ 935072 h 1705557"/>
              <a:gd name="connsiteX203" fmla="*/ 7867270 w 10232859"/>
              <a:gd name="connsiteY203" fmla="*/ 946880 h 1705557"/>
              <a:gd name="connsiteX204" fmla="*/ 7866538 w 10232859"/>
              <a:gd name="connsiteY204" fmla="*/ 961559 h 1705557"/>
              <a:gd name="connsiteX205" fmla="*/ 7912084 w 10232859"/>
              <a:gd name="connsiteY205" fmla="*/ 970314 h 1705557"/>
              <a:gd name="connsiteX206" fmla="*/ 7982264 w 10232859"/>
              <a:gd name="connsiteY206" fmla="*/ 982287 h 1705557"/>
              <a:gd name="connsiteX207" fmla="*/ 7991272 w 10232859"/>
              <a:gd name="connsiteY207" fmla="*/ 987618 h 1705557"/>
              <a:gd name="connsiteX208" fmla="*/ 8006496 w 10232859"/>
              <a:gd name="connsiteY208" fmla="*/ 979353 h 1705557"/>
              <a:gd name="connsiteX209" fmla="*/ 8034497 w 10232859"/>
              <a:gd name="connsiteY209" fmla="*/ 978568 h 1705557"/>
              <a:gd name="connsiteX210" fmla="*/ 8150881 w 10232859"/>
              <a:gd name="connsiteY210" fmla="*/ 996925 h 1705557"/>
              <a:gd name="connsiteX211" fmla="*/ 8172106 w 10232859"/>
              <a:gd name="connsiteY211" fmla="*/ 997026 h 1705557"/>
              <a:gd name="connsiteX212" fmla="*/ 8196076 w 10232859"/>
              <a:gd name="connsiteY212" fmla="*/ 1006592 h 1705557"/>
              <a:gd name="connsiteX213" fmla="*/ 8247463 w 10232859"/>
              <a:gd name="connsiteY213" fmla="*/ 1022846 h 1705557"/>
              <a:gd name="connsiteX214" fmla="*/ 8279272 w 10232859"/>
              <a:gd name="connsiteY214" fmla="*/ 1039435 h 1705557"/>
              <a:gd name="connsiteX215" fmla="*/ 8289611 w 10232859"/>
              <a:gd name="connsiteY215" fmla="*/ 1035144 h 1705557"/>
              <a:gd name="connsiteX216" fmla="*/ 8311483 w 10232859"/>
              <a:gd name="connsiteY216" fmla="*/ 1035913 h 1705557"/>
              <a:gd name="connsiteX217" fmla="*/ 8399489 w 10232859"/>
              <a:gd name="connsiteY217" fmla="*/ 1055076 h 1705557"/>
              <a:gd name="connsiteX218" fmla="*/ 8415973 w 10232859"/>
              <a:gd name="connsiteY218" fmla="*/ 1056174 h 1705557"/>
              <a:gd name="connsiteX219" fmla="*/ 8433326 w 10232859"/>
              <a:gd name="connsiteY219" fmla="*/ 1064395 h 1705557"/>
              <a:gd name="connsiteX220" fmla="*/ 8502328 w 10232859"/>
              <a:gd name="connsiteY220" fmla="*/ 1098012 h 1705557"/>
              <a:gd name="connsiteX221" fmla="*/ 8534346 w 10232859"/>
              <a:gd name="connsiteY221" fmla="*/ 1113494 h 1705557"/>
              <a:gd name="connsiteX222" fmla="*/ 8534980 w 10232859"/>
              <a:gd name="connsiteY222" fmla="*/ 1117375 h 1705557"/>
              <a:gd name="connsiteX223" fmla="*/ 8544104 w 10232859"/>
              <a:gd name="connsiteY223" fmla="*/ 1114920 h 1705557"/>
              <a:gd name="connsiteX224" fmla="*/ 8567742 w 10232859"/>
              <a:gd name="connsiteY224" fmla="*/ 1124104 h 1705557"/>
              <a:gd name="connsiteX225" fmla="*/ 8633779 w 10232859"/>
              <a:gd name="connsiteY225" fmla="*/ 1145740 h 1705557"/>
              <a:gd name="connsiteX226" fmla="*/ 8676965 w 10232859"/>
              <a:gd name="connsiteY226" fmla="*/ 1163463 h 1705557"/>
              <a:gd name="connsiteX227" fmla="*/ 8698944 w 10232859"/>
              <a:gd name="connsiteY227" fmla="*/ 1163453 h 1705557"/>
              <a:gd name="connsiteX228" fmla="*/ 8711456 w 10232859"/>
              <a:gd name="connsiteY228" fmla="*/ 1175731 h 1705557"/>
              <a:gd name="connsiteX229" fmla="*/ 8732793 w 10232859"/>
              <a:gd name="connsiteY229" fmla="*/ 1179486 h 1705557"/>
              <a:gd name="connsiteX230" fmla="*/ 8751897 w 10232859"/>
              <a:gd name="connsiteY230" fmla="*/ 1197400 h 1705557"/>
              <a:gd name="connsiteX231" fmla="*/ 8793564 w 10232859"/>
              <a:gd name="connsiteY231" fmla="*/ 1179086 h 1705557"/>
              <a:gd name="connsiteX232" fmla="*/ 8834270 w 10232859"/>
              <a:gd name="connsiteY232" fmla="*/ 1213138 h 1705557"/>
              <a:gd name="connsiteX233" fmla="*/ 8853872 w 10232859"/>
              <a:gd name="connsiteY233" fmla="*/ 1221228 h 1705557"/>
              <a:gd name="connsiteX234" fmla="*/ 8861901 w 10232859"/>
              <a:gd name="connsiteY234" fmla="*/ 1217889 h 1705557"/>
              <a:gd name="connsiteX235" fmla="*/ 8874168 w 10232859"/>
              <a:gd name="connsiteY235" fmla="*/ 1220481 h 1705557"/>
              <a:gd name="connsiteX236" fmla="*/ 8871123 w 10232859"/>
              <a:gd name="connsiteY236" fmla="*/ 1227674 h 1705557"/>
              <a:gd name="connsiteX237" fmla="*/ 8903537 w 10232859"/>
              <a:gd name="connsiteY237" fmla="*/ 1237102 h 1705557"/>
              <a:gd name="connsiteX238" fmla="*/ 8933767 w 10232859"/>
              <a:gd name="connsiteY238" fmla="*/ 1269882 h 1705557"/>
              <a:gd name="connsiteX239" fmla="*/ 8985765 w 10232859"/>
              <a:gd name="connsiteY239" fmla="*/ 1294178 h 1705557"/>
              <a:gd name="connsiteX240" fmla="*/ 9071444 w 10232859"/>
              <a:gd name="connsiteY240" fmla="*/ 1323819 h 1705557"/>
              <a:gd name="connsiteX241" fmla="*/ 9096711 w 10232859"/>
              <a:gd name="connsiteY241" fmla="*/ 1334291 h 1705557"/>
              <a:gd name="connsiteX242" fmla="*/ 9338853 w 10232859"/>
              <a:gd name="connsiteY242" fmla="*/ 1454560 h 1705557"/>
              <a:gd name="connsiteX243" fmla="*/ 9520814 w 10232859"/>
              <a:gd name="connsiteY243" fmla="*/ 1456341 h 1705557"/>
              <a:gd name="connsiteX244" fmla="*/ 9702271 w 10232859"/>
              <a:gd name="connsiteY244" fmla="*/ 1495067 h 1705557"/>
              <a:gd name="connsiteX245" fmla="*/ 9744273 w 10232859"/>
              <a:gd name="connsiteY245" fmla="*/ 1530026 h 1705557"/>
              <a:gd name="connsiteX246" fmla="*/ 9771903 w 10232859"/>
              <a:gd name="connsiteY246" fmla="*/ 1536548 h 1705557"/>
              <a:gd name="connsiteX247" fmla="*/ 9818565 w 10232859"/>
              <a:gd name="connsiteY247" fmla="*/ 1545059 h 1705557"/>
              <a:gd name="connsiteX248" fmla="*/ 9882202 w 10232859"/>
              <a:gd name="connsiteY248" fmla="*/ 1572402 h 1705557"/>
              <a:gd name="connsiteX249" fmla="*/ 10022025 w 10232859"/>
              <a:gd name="connsiteY249" fmla="*/ 1606210 h 1705557"/>
              <a:gd name="connsiteX250" fmla="*/ 10220406 w 10232859"/>
              <a:gd name="connsiteY250" fmla="*/ 1683519 h 1705557"/>
              <a:gd name="connsiteX251" fmla="*/ 10232859 w 10232859"/>
              <a:gd name="connsiteY251" fmla="*/ 1705557 h 1705557"/>
              <a:gd name="connsiteX252" fmla="*/ 0 w 10232859"/>
              <a:gd name="connsiteY252" fmla="*/ 1705557 h 1705557"/>
              <a:gd name="connsiteX253" fmla="*/ 0 w 10232859"/>
              <a:gd name="connsiteY253" fmla="*/ 28342 h 1705557"/>
              <a:gd name="connsiteX254" fmla="*/ 8097 w 10232859"/>
              <a:gd name="connsiteY254" fmla="*/ 30869 h 1705557"/>
              <a:gd name="connsiteX255" fmla="*/ 77128 w 10232859"/>
              <a:gd name="connsiteY255" fmla="*/ 13381 h 1705557"/>
              <a:gd name="connsiteX256" fmla="*/ 188338 w 10232859"/>
              <a:gd name="connsiteY256" fmla="*/ 11593 h 1705557"/>
              <a:gd name="connsiteX257" fmla="*/ 298809 w 10232859"/>
              <a:gd name="connsiteY257" fmla="*/ 12712 h 1705557"/>
              <a:gd name="connsiteX258" fmla="*/ 338985 w 10232859"/>
              <a:gd name="connsiteY258" fmla="*/ 14520 h 1705557"/>
              <a:gd name="connsiteX259" fmla="*/ 409815 w 10232859"/>
              <a:gd name="connsiteY259" fmla="*/ 11559 h 1705557"/>
              <a:gd name="connsiteX260" fmla="*/ 424169 w 10232859"/>
              <a:gd name="connsiteY260"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297234 w 10232859"/>
              <a:gd name="connsiteY129" fmla="*/ 380929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34545 w 10232859"/>
              <a:gd name="connsiteY128" fmla="*/ 276572 h 1705557"/>
              <a:gd name="connsiteX129" fmla="*/ 5297234 w 10232859"/>
              <a:gd name="connsiteY129" fmla="*/ 380929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34545 w 10232859"/>
              <a:gd name="connsiteY128" fmla="*/ 276572 h 1705557"/>
              <a:gd name="connsiteX129" fmla="*/ 5377862 w 10232859"/>
              <a:gd name="connsiteY129" fmla="*/ 306543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77862 w 10232859"/>
              <a:gd name="connsiteY129" fmla="*/ 306543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105063 w 10232859"/>
              <a:gd name="connsiteY159" fmla="*/ 353854 h 1705557"/>
              <a:gd name="connsiteX160" fmla="*/ 6135796 w 10232859"/>
              <a:gd name="connsiteY160" fmla="*/ 369657 h 1705557"/>
              <a:gd name="connsiteX161" fmla="*/ 6195166 w 10232859"/>
              <a:gd name="connsiteY161" fmla="*/ 366704 h 1705557"/>
              <a:gd name="connsiteX162" fmla="*/ 6216259 w 10232859"/>
              <a:gd name="connsiteY162" fmla="*/ 369879 h 1705557"/>
              <a:gd name="connsiteX163" fmla="*/ 6228331 w 10232859"/>
              <a:gd name="connsiteY163" fmla="*/ 370548 h 1705557"/>
              <a:gd name="connsiteX164" fmla="*/ 6229602 w 10232859"/>
              <a:gd name="connsiteY164" fmla="*/ 369928 h 1705557"/>
              <a:gd name="connsiteX165" fmla="*/ 6258988 w 10232859"/>
              <a:gd name="connsiteY165" fmla="*/ 385174 h 1705557"/>
              <a:gd name="connsiteX166" fmla="*/ 6264106 w 10232859"/>
              <a:gd name="connsiteY166" fmla="*/ 385655 h 1705557"/>
              <a:gd name="connsiteX167" fmla="*/ 6281703 w 10232859"/>
              <a:gd name="connsiteY167" fmla="*/ 397568 h 1705557"/>
              <a:gd name="connsiteX168" fmla="*/ 6291622 w 10232859"/>
              <a:gd name="connsiteY168" fmla="*/ 402669 h 1705557"/>
              <a:gd name="connsiteX169" fmla="*/ 6292712 w 10232859"/>
              <a:gd name="connsiteY169" fmla="*/ 406285 h 1705557"/>
              <a:gd name="connsiteX170" fmla="*/ 6308227 w 10232859"/>
              <a:gd name="connsiteY170" fmla="*/ 412710 h 1705557"/>
              <a:gd name="connsiteX171" fmla="*/ 6310656 w 10232859"/>
              <a:gd name="connsiteY171" fmla="*/ 412628 h 1705557"/>
              <a:gd name="connsiteX172" fmla="*/ 6321049 w 10232859"/>
              <a:gd name="connsiteY172" fmla="*/ 420978 h 1705557"/>
              <a:gd name="connsiteX173" fmla="*/ 6326853 w 10232859"/>
              <a:gd name="connsiteY173" fmla="*/ 431664 h 1705557"/>
              <a:gd name="connsiteX174" fmla="*/ 6467879 w 10232859"/>
              <a:gd name="connsiteY174" fmla="*/ 474762 h 1705557"/>
              <a:gd name="connsiteX175" fmla="*/ 6564351 w 10232859"/>
              <a:gd name="connsiteY175" fmla="*/ 544032 h 1705557"/>
              <a:gd name="connsiteX176" fmla="*/ 6641544 w 10232859"/>
              <a:gd name="connsiteY176" fmla="*/ 566599 h 1705557"/>
              <a:gd name="connsiteX177" fmla="*/ 6731052 w 10232859"/>
              <a:gd name="connsiteY177" fmla="*/ 578550 h 1705557"/>
              <a:gd name="connsiteX178" fmla="*/ 6858983 w 10232859"/>
              <a:gd name="connsiteY178" fmla="*/ 630237 h 1705557"/>
              <a:gd name="connsiteX179" fmla="*/ 6910661 w 10232859"/>
              <a:gd name="connsiteY179" fmla="*/ 641134 h 1705557"/>
              <a:gd name="connsiteX180" fmla="*/ 6944111 w 10232859"/>
              <a:gd name="connsiteY180" fmla="*/ 666016 h 1705557"/>
              <a:gd name="connsiteX181" fmla="*/ 6965771 w 10232859"/>
              <a:gd name="connsiteY181" fmla="*/ 666445 h 1705557"/>
              <a:gd name="connsiteX182" fmla="*/ 6969639 w 10232859"/>
              <a:gd name="connsiteY182" fmla="*/ 666351 h 1705557"/>
              <a:gd name="connsiteX183" fmla="*/ 6982242 w 10232859"/>
              <a:gd name="connsiteY183" fmla="*/ 669626 h 1705557"/>
              <a:gd name="connsiteX184" fmla="*/ 6989387 w 10232859"/>
              <a:gd name="connsiteY184" fmla="*/ 665988 h 1705557"/>
              <a:gd name="connsiteX185" fmla="*/ 7010930 w 10232859"/>
              <a:gd name="connsiteY185" fmla="*/ 667648 h 1705557"/>
              <a:gd name="connsiteX186" fmla="*/ 7033125 w 10232859"/>
              <a:gd name="connsiteY186" fmla="*/ 674950 h 1705557"/>
              <a:gd name="connsiteX187" fmla="*/ 7134461 w 10232859"/>
              <a:gd name="connsiteY187" fmla="*/ 714706 h 1705557"/>
              <a:gd name="connsiteX188" fmla="*/ 7197450 w 10232859"/>
              <a:gd name="connsiteY188" fmla="*/ 735608 h 1705557"/>
              <a:gd name="connsiteX189" fmla="*/ 7225084 w 10232859"/>
              <a:gd name="connsiteY189" fmla="*/ 739019 h 1705557"/>
              <a:gd name="connsiteX190" fmla="*/ 7261183 w 10232859"/>
              <a:gd name="connsiteY190" fmla="*/ 746827 h 1705557"/>
              <a:gd name="connsiteX191" fmla="*/ 7327760 w 10232859"/>
              <a:gd name="connsiteY191" fmla="*/ 757100 h 1705557"/>
              <a:gd name="connsiteX192" fmla="*/ 7412222 w 10232859"/>
              <a:gd name="connsiteY192" fmla="*/ 777001 h 1705557"/>
              <a:gd name="connsiteX193" fmla="*/ 7457904 w 10232859"/>
              <a:gd name="connsiteY193" fmla="*/ 810835 h 1705557"/>
              <a:gd name="connsiteX194" fmla="*/ 7465795 w 10232859"/>
              <a:gd name="connsiteY194" fmla="*/ 809112 h 1705557"/>
              <a:gd name="connsiteX195" fmla="*/ 7505046 w 10232859"/>
              <a:gd name="connsiteY195" fmla="*/ 823031 h 1705557"/>
              <a:gd name="connsiteX196" fmla="*/ 7623220 w 10232859"/>
              <a:gd name="connsiteY196" fmla="*/ 895034 h 1705557"/>
              <a:gd name="connsiteX197" fmla="*/ 7700458 w 10232859"/>
              <a:gd name="connsiteY197" fmla="*/ 921593 h 1705557"/>
              <a:gd name="connsiteX198" fmla="*/ 7730988 w 10232859"/>
              <a:gd name="connsiteY198" fmla="*/ 927270 h 1705557"/>
              <a:gd name="connsiteX199" fmla="*/ 7781942 w 10232859"/>
              <a:gd name="connsiteY199" fmla="*/ 937017 h 1705557"/>
              <a:gd name="connsiteX200" fmla="*/ 7827704 w 10232859"/>
              <a:gd name="connsiteY200" fmla="*/ 935072 h 1705557"/>
              <a:gd name="connsiteX201" fmla="*/ 7867270 w 10232859"/>
              <a:gd name="connsiteY201" fmla="*/ 946880 h 1705557"/>
              <a:gd name="connsiteX202" fmla="*/ 7866538 w 10232859"/>
              <a:gd name="connsiteY202" fmla="*/ 961559 h 1705557"/>
              <a:gd name="connsiteX203" fmla="*/ 7912084 w 10232859"/>
              <a:gd name="connsiteY203" fmla="*/ 970314 h 1705557"/>
              <a:gd name="connsiteX204" fmla="*/ 7982264 w 10232859"/>
              <a:gd name="connsiteY204" fmla="*/ 982287 h 1705557"/>
              <a:gd name="connsiteX205" fmla="*/ 7991272 w 10232859"/>
              <a:gd name="connsiteY205" fmla="*/ 987618 h 1705557"/>
              <a:gd name="connsiteX206" fmla="*/ 8006496 w 10232859"/>
              <a:gd name="connsiteY206" fmla="*/ 979353 h 1705557"/>
              <a:gd name="connsiteX207" fmla="*/ 8034497 w 10232859"/>
              <a:gd name="connsiteY207" fmla="*/ 978568 h 1705557"/>
              <a:gd name="connsiteX208" fmla="*/ 8150881 w 10232859"/>
              <a:gd name="connsiteY208" fmla="*/ 996925 h 1705557"/>
              <a:gd name="connsiteX209" fmla="*/ 8172106 w 10232859"/>
              <a:gd name="connsiteY209" fmla="*/ 997026 h 1705557"/>
              <a:gd name="connsiteX210" fmla="*/ 8196076 w 10232859"/>
              <a:gd name="connsiteY210" fmla="*/ 1006592 h 1705557"/>
              <a:gd name="connsiteX211" fmla="*/ 8247463 w 10232859"/>
              <a:gd name="connsiteY211" fmla="*/ 1022846 h 1705557"/>
              <a:gd name="connsiteX212" fmla="*/ 8279272 w 10232859"/>
              <a:gd name="connsiteY212" fmla="*/ 1039435 h 1705557"/>
              <a:gd name="connsiteX213" fmla="*/ 8289611 w 10232859"/>
              <a:gd name="connsiteY213" fmla="*/ 1035144 h 1705557"/>
              <a:gd name="connsiteX214" fmla="*/ 8311483 w 10232859"/>
              <a:gd name="connsiteY214" fmla="*/ 1035913 h 1705557"/>
              <a:gd name="connsiteX215" fmla="*/ 8399489 w 10232859"/>
              <a:gd name="connsiteY215" fmla="*/ 1055076 h 1705557"/>
              <a:gd name="connsiteX216" fmla="*/ 8415973 w 10232859"/>
              <a:gd name="connsiteY216" fmla="*/ 1056174 h 1705557"/>
              <a:gd name="connsiteX217" fmla="*/ 8433326 w 10232859"/>
              <a:gd name="connsiteY217" fmla="*/ 1064395 h 1705557"/>
              <a:gd name="connsiteX218" fmla="*/ 8502328 w 10232859"/>
              <a:gd name="connsiteY218" fmla="*/ 1098012 h 1705557"/>
              <a:gd name="connsiteX219" fmla="*/ 8534346 w 10232859"/>
              <a:gd name="connsiteY219" fmla="*/ 1113494 h 1705557"/>
              <a:gd name="connsiteX220" fmla="*/ 8534980 w 10232859"/>
              <a:gd name="connsiteY220" fmla="*/ 1117375 h 1705557"/>
              <a:gd name="connsiteX221" fmla="*/ 8544104 w 10232859"/>
              <a:gd name="connsiteY221" fmla="*/ 1114920 h 1705557"/>
              <a:gd name="connsiteX222" fmla="*/ 8567742 w 10232859"/>
              <a:gd name="connsiteY222" fmla="*/ 1124104 h 1705557"/>
              <a:gd name="connsiteX223" fmla="*/ 8633779 w 10232859"/>
              <a:gd name="connsiteY223" fmla="*/ 1145740 h 1705557"/>
              <a:gd name="connsiteX224" fmla="*/ 8676965 w 10232859"/>
              <a:gd name="connsiteY224" fmla="*/ 1163463 h 1705557"/>
              <a:gd name="connsiteX225" fmla="*/ 8698944 w 10232859"/>
              <a:gd name="connsiteY225" fmla="*/ 1163453 h 1705557"/>
              <a:gd name="connsiteX226" fmla="*/ 8711456 w 10232859"/>
              <a:gd name="connsiteY226" fmla="*/ 1175731 h 1705557"/>
              <a:gd name="connsiteX227" fmla="*/ 8732793 w 10232859"/>
              <a:gd name="connsiteY227" fmla="*/ 1179486 h 1705557"/>
              <a:gd name="connsiteX228" fmla="*/ 8751897 w 10232859"/>
              <a:gd name="connsiteY228" fmla="*/ 1197400 h 1705557"/>
              <a:gd name="connsiteX229" fmla="*/ 8793564 w 10232859"/>
              <a:gd name="connsiteY229" fmla="*/ 1179086 h 1705557"/>
              <a:gd name="connsiteX230" fmla="*/ 8834270 w 10232859"/>
              <a:gd name="connsiteY230" fmla="*/ 1213138 h 1705557"/>
              <a:gd name="connsiteX231" fmla="*/ 8853872 w 10232859"/>
              <a:gd name="connsiteY231" fmla="*/ 1221228 h 1705557"/>
              <a:gd name="connsiteX232" fmla="*/ 8861901 w 10232859"/>
              <a:gd name="connsiteY232" fmla="*/ 1217889 h 1705557"/>
              <a:gd name="connsiteX233" fmla="*/ 8874168 w 10232859"/>
              <a:gd name="connsiteY233" fmla="*/ 1220481 h 1705557"/>
              <a:gd name="connsiteX234" fmla="*/ 8871123 w 10232859"/>
              <a:gd name="connsiteY234" fmla="*/ 1227674 h 1705557"/>
              <a:gd name="connsiteX235" fmla="*/ 8903537 w 10232859"/>
              <a:gd name="connsiteY235" fmla="*/ 1237102 h 1705557"/>
              <a:gd name="connsiteX236" fmla="*/ 8933767 w 10232859"/>
              <a:gd name="connsiteY236" fmla="*/ 1269882 h 1705557"/>
              <a:gd name="connsiteX237" fmla="*/ 8985765 w 10232859"/>
              <a:gd name="connsiteY237" fmla="*/ 1294178 h 1705557"/>
              <a:gd name="connsiteX238" fmla="*/ 9071444 w 10232859"/>
              <a:gd name="connsiteY238" fmla="*/ 1323819 h 1705557"/>
              <a:gd name="connsiteX239" fmla="*/ 9096711 w 10232859"/>
              <a:gd name="connsiteY239" fmla="*/ 1334291 h 1705557"/>
              <a:gd name="connsiteX240" fmla="*/ 9338853 w 10232859"/>
              <a:gd name="connsiteY240" fmla="*/ 1454560 h 1705557"/>
              <a:gd name="connsiteX241" fmla="*/ 9520814 w 10232859"/>
              <a:gd name="connsiteY241" fmla="*/ 1456341 h 1705557"/>
              <a:gd name="connsiteX242" fmla="*/ 9702271 w 10232859"/>
              <a:gd name="connsiteY242" fmla="*/ 1495067 h 1705557"/>
              <a:gd name="connsiteX243" fmla="*/ 9744273 w 10232859"/>
              <a:gd name="connsiteY243" fmla="*/ 1530026 h 1705557"/>
              <a:gd name="connsiteX244" fmla="*/ 9771903 w 10232859"/>
              <a:gd name="connsiteY244" fmla="*/ 1536548 h 1705557"/>
              <a:gd name="connsiteX245" fmla="*/ 9818565 w 10232859"/>
              <a:gd name="connsiteY245" fmla="*/ 1545059 h 1705557"/>
              <a:gd name="connsiteX246" fmla="*/ 9882202 w 10232859"/>
              <a:gd name="connsiteY246" fmla="*/ 1572402 h 1705557"/>
              <a:gd name="connsiteX247" fmla="*/ 10022025 w 10232859"/>
              <a:gd name="connsiteY247" fmla="*/ 1606210 h 1705557"/>
              <a:gd name="connsiteX248" fmla="*/ 10220406 w 10232859"/>
              <a:gd name="connsiteY248" fmla="*/ 1683519 h 1705557"/>
              <a:gd name="connsiteX249" fmla="*/ 10232859 w 10232859"/>
              <a:gd name="connsiteY249" fmla="*/ 1705557 h 1705557"/>
              <a:gd name="connsiteX250" fmla="*/ 0 w 10232859"/>
              <a:gd name="connsiteY250" fmla="*/ 1705557 h 1705557"/>
              <a:gd name="connsiteX251" fmla="*/ 0 w 10232859"/>
              <a:gd name="connsiteY251" fmla="*/ 28342 h 1705557"/>
              <a:gd name="connsiteX252" fmla="*/ 8097 w 10232859"/>
              <a:gd name="connsiteY252" fmla="*/ 30869 h 1705557"/>
              <a:gd name="connsiteX253" fmla="*/ 77128 w 10232859"/>
              <a:gd name="connsiteY253" fmla="*/ 13381 h 1705557"/>
              <a:gd name="connsiteX254" fmla="*/ 188338 w 10232859"/>
              <a:gd name="connsiteY254" fmla="*/ 11593 h 1705557"/>
              <a:gd name="connsiteX255" fmla="*/ 298809 w 10232859"/>
              <a:gd name="connsiteY255" fmla="*/ 12712 h 1705557"/>
              <a:gd name="connsiteX256" fmla="*/ 338985 w 10232859"/>
              <a:gd name="connsiteY256" fmla="*/ 14520 h 1705557"/>
              <a:gd name="connsiteX257" fmla="*/ 409815 w 10232859"/>
              <a:gd name="connsiteY257" fmla="*/ 11559 h 1705557"/>
              <a:gd name="connsiteX258" fmla="*/ 424169 w 10232859"/>
              <a:gd name="connsiteY258"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105063 w 10232859"/>
              <a:gd name="connsiteY158" fmla="*/ 353854 h 1705557"/>
              <a:gd name="connsiteX159" fmla="*/ 6135796 w 10232859"/>
              <a:gd name="connsiteY159" fmla="*/ 369657 h 1705557"/>
              <a:gd name="connsiteX160" fmla="*/ 6195166 w 10232859"/>
              <a:gd name="connsiteY160" fmla="*/ 366704 h 1705557"/>
              <a:gd name="connsiteX161" fmla="*/ 6216259 w 10232859"/>
              <a:gd name="connsiteY161" fmla="*/ 369879 h 1705557"/>
              <a:gd name="connsiteX162" fmla="*/ 6228331 w 10232859"/>
              <a:gd name="connsiteY162" fmla="*/ 370548 h 1705557"/>
              <a:gd name="connsiteX163" fmla="*/ 6229602 w 10232859"/>
              <a:gd name="connsiteY163" fmla="*/ 369928 h 1705557"/>
              <a:gd name="connsiteX164" fmla="*/ 6258988 w 10232859"/>
              <a:gd name="connsiteY164" fmla="*/ 385174 h 1705557"/>
              <a:gd name="connsiteX165" fmla="*/ 6264106 w 10232859"/>
              <a:gd name="connsiteY165" fmla="*/ 385655 h 1705557"/>
              <a:gd name="connsiteX166" fmla="*/ 6281703 w 10232859"/>
              <a:gd name="connsiteY166" fmla="*/ 397568 h 1705557"/>
              <a:gd name="connsiteX167" fmla="*/ 6291622 w 10232859"/>
              <a:gd name="connsiteY167" fmla="*/ 402669 h 1705557"/>
              <a:gd name="connsiteX168" fmla="*/ 6292712 w 10232859"/>
              <a:gd name="connsiteY168" fmla="*/ 406285 h 1705557"/>
              <a:gd name="connsiteX169" fmla="*/ 6308227 w 10232859"/>
              <a:gd name="connsiteY169" fmla="*/ 412710 h 1705557"/>
              <a:gd name="connsiteX170" fmla="*/ 6310656 w 10232859"/>
              <a:gd name="connsiteY170" fmla="*/ 412628 h 1705557"/>
              <a:gd name="connsiteX171" fmla="*/ 6321049 w 10232859"/>
              <a:gd name="connsiteY171" fmla="*/ 420978 h 1705557"/>
              <a:gd name="connsiteX172" fmla="*/ 6326853 w 10232859"/>
              <a:gd name="connsiteY172" fmla="*/ 431664 h 1705557"/>
              <a:gd name="connsiteX173" fmla="*/ 6467879 w 10232859"/>
              <a:gd name="connsiteY173" fmla="*/ 474762 h 1705557"/>
              <a:gd name="connsiteX174" fmla="*/ 6564351 w 10232859"/>
              <a:gd name="connsiteY174" fmla="*/ 544032 h 1705557"/>
              <a:gd name="connsiteX175" fmla="*/ 6641544 w 10232859"/>
              <a:gd name="connsiteY175" fmla="*/ 566599 h 1705557"/>
              <a:gd name="connsiteX176" fmla="*/ 6731052 w 10232859"/>
              <a:gd name="connsiteY176" fmla="*/ 578550 h 1705557"/>
              <a:gd name="connsiteX177" fmla="*/ 6858983 w 10232859"/>
              <a:gd name="connsiteY177" fmla="*/ 630237 h 1705557"/>
              <a:gd name="connsiteX178" fmla="*/ 6910661 w 10232859"/>
              <a:gd name="connsiteY178" fmla="*/ 641134 h 1705557"/>
              <a:gd name="connsiteX179" fmla="*/ 6944111 w 10232859"/>
              <a:gd name="connsiteY179" fmla="*/ 666016 h 1705557"/>
              <a:gd name="connsiteX180" fmla="*/ 6965771 w 10232859"/>
              <a:gd name="connsiteY180" fmla="*/ 666445 h 1705557"/>
              <a:gd name="connsiteX181" fmla="*/ 6969639 w 10232859"/>
              <a:gd name="connsiteY181" fmla="*/ 666351 h 1705557"/>
              <a:gd name="connsiteX182" fmla="*/ 6982242 w 10232859"/>
              <a:gd name="connsiteY182" fmla="*/ 669626 h 1705557"/>
              <a:gd name="connsiteX183" fmla="*/ 6989387 w 10232859"/>
              <a:gd name="connsiteY183" fmla="*/ 665988 h 1705557"/>
              <a:gd name="connsiteX184" fmla="*/ 7010930 w 10232859"/>
              <a:gd name="connsiteY184" fmla="*/ 667648 h 1705557"/>
              <a:gd name="connsiteX185" fmla="*/ 7033125 w 10232859"/>
              <a:gd name="connsiteY185" fmla="*/ 674950 h 1705557"/>
              <a:gd name="connsiteX186" fmla="*/ 7134461 w 10232859"/>
              <a:gd name="connsiteY186" fmla="*/ 714706 h 1705557"/>
              <a:gd name="connsiteX187" fmla="*/ 7197450 w 10232859"/>
              <a:gd name="connsiteY187" fmla="*/ 735608 h 1705557"/>
              <a:gd name="connsiteX188" fmla="*/ 7225084 w 10232859"/>
              <a:gd name="connsiteY188" fmla="*/ 739019 h 1705557"/>
              <a:gd name="connsiteX189" fmla="*/ 7261183 w 10232859"/>
              <a:gd name="connsiteY189" fmla="*/ 746827 h 1705557"/>
              <a:gd name="connsiteX190" fmla="*/ 7327760 w 10232859"/>
              <a:gd name="connsiteY190" fmla="*/ 757100 h 1705557"/>
              <a:gd name="connsiteX191" fmla="*/ 7412222 w 10232859"/>
              <a:gd name="connsiteY191" fmla="*/ 777001 h 1705557"/>
              <a:gd name="connsiteX192" fmla="*/ 7457904 w 10232859"/>
              <a:gd name="connsiteY192" fmla="*/ 810835 h 1705557"/>
              <a:gd name="connsiteX193" fmla="*/ 7465795 w 10232859"/>
              <a:gd name="connsiteY193" fmla="*/ 809112 h 1705557"/>
              <a:gd name="connsiteX194" fmla="*/ 7505046 w 10232859"/>
              <a:gd name="connsiteY194" fmla="*/ 823031 h 1705557"/>
              <a:gd name="connsiteX195" fmla="*/ 7623220 w 10232859"/>
              <a:gd name="connsiteY195" fmla="*/ 895034 h 1705557"/>
              <a:gd name="connsiteX196" fmla="*/ 7700458 w 10232859"/>
              <a:gd name="connsiteY196" fmla="*/ 921593 h 1705557"/>
              <a:gd name="connsiteX197" fmla="*/ 7730988 w 10232859"/>
              <a:gd name="connsiteY197" fmla="*/ 927270 h 1705557"/>
              <a:gd name="connsiteX198" fmla="*/ 7781942 w 10232859"/>
              <a:gd name="connsiteY198" fmla="*/ 937017 h 1705557"/>
              <a:gd name="connsiteX199" fmla="*/ 7827704 w 10232859"/>
              <a:gd name="connsiteY199" fmla="*/ 935072 h 1705557"/>
              <a:gd name="connsiteX200" fmla="*/ 7867270 w 10232859"/>
              <a:gd name="connsiteY200" fmla="*/ 946880 h 1705557"/>
              <a:gd name="connsiteX201" fmla="*/ 7866538 w 10232859"/>
              <a:gd name="connsiteY201" fmla="*/ 961559 h 1705557"/>
              <a:gd name="connsiteX202" fmla="*/ 7912084 w 10232859"/>
              <a:gd name="connsiteY202" fmla="*/ 970314 h 1705557"/>
              <a:gd name="connsiteX203" fmla="*/ 7982264 w 10232859"/>
              <a:gd name="connsiteY203" fmla="*/ 982287 h 1705557"/>
              <a:gd name="connsiteX204" fmla="*/ 7991272 w 10232859"/>
              <a:gd name="connsiteY204" fmla="*/ 987618 h 1705557"/>
              <a:gd name="connsiteX205" fmla="*/ 8006496 w 10232859"/>
              <a:gd name="connsiteY205" fmla="*/ 979353 h 1705557"/>
              <a:gd name="connsiteX206" fmla="*/ 8034497 w 10232859"/>
              <a:gd name="connsiteY206" fmla="*/ 978568 h 1705557"/>
              <a:gd name="connsiteX207" fmla="*/ 8150881 w 10232859"/>
              <a:gd name="connsiteY207" fmla="*/ 996925 h 1705557"/>
              <a:gd name="connsiteX208" fmla="*/ 8172106 w 10232859"/>
              <a:gd name="connsiteY208" fmla="*/ 997026 h 1705557"/>
              <a:gd name="connsiteX209" fmla="*/ 8196076 w 10232859"/>
              <a:gd name="connsiteY209" fmla="*/ 1006592 h 1705557"/>
              <a:gd name="connsiteX210" fmla="*/ 8247463 w 10232859"/>
              <a:gd name="connsiteY210" fmla="*/ 1022846 h 1705557"/>
              <a:gd name="connsiteX211" fmla="*/ 8279272 w 10232859"/>
              <a:gd name="connsiteY211" fmla="*/ 1039435 h 1705557"/>
              <a:gd name="connsiteX212" fmla="*/ 8289611 w 10232859"/>
              <a:gd name="connsiteY212" fmla="*/ 1035144 h 1705557"/>
              <a:gd name="connsiteX213" fmla="*/ 8311483 w 10232859"/>
              <a:gd name="connsiteY213" fmla="*/ 1035913 h 1705557"/>
              <a:gd name="connsiteX214" fmla="*/ 8399489 w 10232859"/>
              <a:gd name="connsiteY214" fmla="*/ 1055076 h 1705557"/>
              <a:gd name="connsiteX215" fmla="*/ 8415973 w 10232859"/>
              <a:gd name="connsiteY215" fmla="*/ 1056174 h 1705557"/>
              <a:gd name="connsiteX216" fmla="*/ 8433326 w 10232859"/>
              <a:gd name="connsiteY216" fmla="*/ 1064395 h 1705557"/>
              <a:gd name="connsiteX217" fmla="*/ 8502328 w 10232859"/>
              <a:gd name="connsiteY217" fmla="*/ 1098012 h 1705557"/>
              <a:gd name="connsiteX218" fmla="*/ 8534346 w 10232859"/>
              <a:gd name="connsiteY218" fmla="*/ 1113494 h 1705557"/>
              <a:gd name="connsiteX219" fmla="*/ 8534980 w 10232859"/>
              <a:gd name="connsiteY219" fmla="*/ 1117375 h 1705557"/>
              <a:gd name="connsiteX220" fmla="*/ 8544104 w 10232859"/>
              <a:gd name="connsiteY220" fmla="*/ 1114920 h 1705557"/>
              <a:gd name="connsiteX221" fmla="*/ 8567742 w 10232859"/>
              <a:gd name="connsiteY221" fmla="*/ 1124104 h 1705557"/>
              <a:gd name="connsiteX222" fmla="*/ 8633779 w 10232859"/>
              <a:gd name="connsiteY222" fmla="*/ 1145740 h 1705557"/>
              <a:gd name="connsiteX223" fmla="*/ 8676965 w 10232859"/>
              <a:gd name="connsiteY223" fmla="*/ 1163463 h 1705557"/>
              <a:gd name="connsiteX224" fmla="*/ 8698944 w 10232859"/>
              <a:gd name="connsiteY224" fmla="*/ 1163453 h 1705557"/>
              <a:gd name="connsiteX225" fmla="*/ 8711456 w 10232859"/>
              <a:gd name="connsiteY225" fmla="*/ 1175731 h 1705557"/>
              <a:gd name="connsiteX226" fmla="*/ 8732793 w 10232859"/>
              <a:gd name="connsiteY226" fmla="*/ 1179486 h 1705557"/>
              <a:gd name="connsiteX227" fmla="*/ 8751897 w 10232859"/>
              <a:gd name="connsiteY227" fmla="*/ 1197400 h 1705557"/>
              <a:gd name="connsiteX228" fmla="*/ 8793564 w 10232859"/>
              <a:gd name="connsiteY228" fmla="*/ 1179086 h 1705557"/>
              <a:gd name="connsiteX229" fmla="*/ 8834270 w 10232859"/>
              <a:gd name="connsiteY229" fmla="*/ 1213138 h 1705557"/>
              <a:gd name="connsiteX230" fmla="*/ 8853872 w 10232859"/>
              <a:gd name="connsiteY230" fmla="*/ 1221228 h 1705557"/>
              <a:gd name="connsiteX231" fmla="*/ 8861901 w 10232859"/>
              <a:gd name="connsiteY231" fmla="*/ 1217889 h 1705557"/>
              <a:gd name="connsiteX232" fmla="*/ 8874168 w 10232859"/>
              <a:gd name="connsiteY232" fmla="*/ 1220481 h 1705557"/>
              <a:gd name="connsiteX233" fmla="*/ 8871123 w 10232859"/>
              <a:gd name="connsiteY233" fmla="*/ 1227674 h 1705557"/>
              <a:gd name="connsiteX234" fmla="*/ 8903537 w 10232859"/>
              <a:gd name="connsiteY234" fmla="*/ 1237102 h 1705557"/>
              <a:gd name="connsiteX235" fmla="*/ 8933767 w 10232859"/>
              <a:gd name="connsiteY235" fmla="*/ 1269882 h 1705557"/>
              <a:gd name="connsiteX236" fmla="*/ 8985765 w 10232859"/>
              <a:gd name="connsiteY236" fmla="*/ 1294178 h 1705557"/>
              <a:gd name="connsiteX237" fmla="*/ 9071444 w 10232859"/>
              <a:gd name="connsiteY237" fmla="*/ 1323819 h 1705557"/>
              <a:gd name="connsiteX238" fmla="*/ 9096711 w 10232859"/>
              <a:gd name="connsiteY238" fmla="*/ 1334291 h 1705557"/>
              <a:gd name="connsiteX239" fmla="*/ 9338853 w 10232859"/>
              <a:gd name="connsiteY239" fmla="*/ 1454560 h 1705557"/>
              <a:gd name="connsiteX240" fmla="*/ 9520814 w 10232859"/>
              <a:gd name="connsiteY240" fmla="*/ 1456341 h 1705557"/>
              <a:gd name="connsiteX241" fmla="*/ 9702271 w 10232859"/>
              <a:gd name="connsiteY241" fmla="*/ 1495067 h 1705557"/>
              <a:gd name="connsiteX242" fmla="*/ 9744273 w 10232859"/>
              <a:gd name="connsiteY242" fmla="*/ 1530026 h 1705557"/>
              <a:gd name="connsiteX243" fmla="*/ 9771903 w 10232859"/>
              <a:gd name="connsiteY243" fmla="*/ 1536548 h 1705557"/>
              <a:gd name="connsiteX244" fmla="*/ 9818565 w 10232859"/>
              <a:gd name="connsiteY244" fmla="*/ 1545059 h 1705557"/>
              <a:gd name="connsiteX245" fmla="*/ 9882202 w 10232859"/>
              <a:gd name="connsiteY245" fmla="*/ 1572402 h 1705557"/>
              <a:gd name="connsiteX246" fmla="*/ 10022025 w 10232859"/>
              <a:gd name="connsiteY246" fmla="*/ 1606210 h 1705557"/>
              <a:gd name="connsiteX247" fmla="*/ 10220406 w 10232859"/>
              <a:gd name="connsiteY247" fmla="*/ 1683519 h 1705557"/>
              <a:gd name="connsiteX248" fmla="*/ 10232859 w 10232859"/>
              <a:gd name="connsiteY248" fmla="*/ 1705557 h 1705557"/>
              <a:gd name="connsiteX249" fmla="*/ 0 w 10232859"/>
              <a:gd name="connsiteY249" fmla="*/ 1705557 h 1705557"/>
              <a:gd name="connsiteX250" fmla="*/ 0 w 10232859"/>
              <a:gd name="connsiteY250" fmla="*/ 28342 h 1705557"/>
              <a:gd name="connsiteX251" fmla="*/ 8097 w 10232859"/>
              <a:gd name="connsiteY251" fmla="*/ 30869 h 1705557"/>
              <a:gd name="connsiteX252" fmla="*/ 77128 w 10232859"/>
              <a:gd name="connsiteY252" fmla="*/ 13381 h 1705557"/>
              <a:gd name="connsiteX253" fmla="*/ 188338 w 10232859"/>
              <a:gd name="connsiteY253" fmla="*/ 11593 h 1705557"/>
              <a:gd name="connsiteX254" fmla="*/ 298809 w 10232859"/>
              <a:gd name="connsiteY254" fmla="*/ 12712 h 1705557"/>
              <a:gd name="connsiteX255" fmla="*/ 338985 w 10232859"/>
              <a:gd name="connsiteY255" fmla="*/ 14520 h 1705557"/>
              <a:gd name="connsiteX256" fmla="*/ 409815 w 10232859"/>
              <a:gd name="connsiteY256" fmla="*/ 11559 h 1705557"/>
              <a:gd name="connsiteX257" fmla="*/ 424169 w 10232859"/>
              <a:gd name="connsiteY257"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21049 w 10232859"/>
              <a:gd name="connsiteY170" fmla="*/ 420978 h 1705557"/>
              <a:gd name="connsiteX171" fmla="*/ 6326853 w 10232859"/>
              <a:gd name="connsiteY171" fmla="*/ 43166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21049 w 10232859"/>
              <a:gd name="connsiteY170" fmla="*/ 420978 h 1705557"/>
              <a:gd name="connsiteX171" fmla="*/ 6326853 w 10232859"/>
              <a:gd name="connsiteY171" fmla="*/ 43166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21049 w 10232859"/>
              <a:gd name="connsiteY170" fmla="*/ 420978 h 1705557"/>
              <a:gd name="connsiteX171" fmla="*/ 6385492 w 10232859"/>
              <a:gd name="connsiteY171" fmla="*/ 428283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68693 w 10232859"/>
              <a:gd name="connsiteY170" fmla="*/ 424359 h 1705557"/>
              <a:gd name="connsiteX171" fmla="*/ 6385492 w 10232859"/>
              <a:gd name="connsiteY171" fmla="*/ 428283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76686 w 10232859"/>
              <a:gd name="connsiteY80" fmla="*/ 218526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76686 w 10232859"/>
              <a:gd name="connsiteY80" fmla="*/ 218526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5541 w 10232859"/>
              <a:gd name="connsiteY82" fmla="*/ 143437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254203 w 10232859"/>
              <a:gd name="connsiteY78" fmla="*/ 158270 h 1705557"/>
              <a:gd name="connsiteX79" fmla="*/ 3380350 w 10232859"/>
              <a:gd name="connsiteY79" fmla="*/ 157665 h 1705557"/>
              <a:gd name="connsiteX80" fmla="*/ 3476147 w 10232859"/>
              <a:gd name="connsiteY80" fmla="*/ 177439 h 1705557"/>
              <a:gd name="connsiteX81" fmla="*/ 3581876 w 10232859"/>
              <a:gd name="connsiteY81" fmla="*/ 156962 h 1705557"/>
              <a:gd name="connsiteX82" fmla="*/ 3704761 w 10232859"/>
              <a:gd name="connsiteY82" fmla="*/ 157006 h 1705557"/>
              <a:gd name="connsiteX83" fmla="*/ 3755040 w 10232859"/>
              <a:gd name="connsiteY83" fmla="*/ 148492 h 1705557"/>
              <a:gd name="connsiteX84" fmla="*/ 3804689 w 10232859"/>
              <a:gd name="connsiteY84" fmla="*/ 158407 h 1705557"/>
              <a:gd name="connsiteX85" fmla="*/ 3821793 w 10232859"/>
              <a:gd name="connsiteY85" fmla="*/ 151257 h 1705557"/>
              <a:gd name="connsiteX86" fmla="*/ 3824682 w 10232859"/>
              <a:gd name="connsiteY86" fmla="*/ 149833 h 1705557"/>
              <a:gd name="connsiteX87" fmla="*/ 3837536 w 10232859"/>
              <a:gd name="connsiteY87" fmla="*/ 148292 h 1705557"/>
              <a:gd name="connsiteX88" fmla="*/ 3839550 w 10232859"/>
              <a:gd name="connsiteY88" fmla="*/ 142661 h 1705557"/>
              <a:gd name="connsiteX89" fmla="*/ 3857743 w 10232859"/>
              <a:gd name="connsiteY89" fmla="*/ 136618 h 1705557"/>
              <a:gd name="connsiteX90" fmla="*/ 3881852 w 10232859"/>
              <a:gd name="connsiteY90" fmla="*/ 135231 h 1705557"/>
              <a:gd name="connsiteX91" fmla="*/ 3998088 w 10232859"/>
              <a:gd name="connsiteY91" fmla="*/ 134446 h 1705557"/>
              <a:gd name="connsiteX92" fmla="*/ 4066682 w 10232859"/>
              <a:gd name="connsiteY92" fmla="*/ 130661 h 1705557"/>
              <a:gd name="connsiteX93" fmla="*/ 4091246 w 10232859"/>
              <a:gd name="connsiteY93" fmla="*/ 124017 h 1705557"/>
              <a:gd name="connsiteX94" fmla="*/ 4126556 w 10232859"/>
              <a:gd name="connsiteY94" fmla="*/ 118239 h 1705557"/>
              <a:gd name="connsiteX95" fmla="*/ 4187717 w 10232859"/>
              <a:gd name="connsiteY95" fmla="*/ 104010 h 1705557"/>
              <a:gd name="connsiteX96" fmla="*/ 4220826 w 10232859"/>
              <a:gd name="connsiteY96" fmla="*/ 102505 h 1705557"/>
              <a:gd name="connsiteX97" fmla="*/ 4239014 w 10232859"/>
              <a:gd name="connsiteY97" fmla="*/ 97354 h 1705557"/>
              <a:gd name="connsiteX98" fmla="*/ 4246653 w 10232859"/>
              <a:gd name="connsiteY98" fmla="*/ 97874 h 1705557"/>
              <a:gd name="connsiteX99" fmla="*/ 4271841 w 10232859"/>
              <a:gd name="connsiteY99" fmla="*/ 96702 h 1705557"/>
              <a:gd name="connsiteX100" fmla="*/ 4286277 w 10232859"/>
              <a:gd name="connsiteY100" fmla="*/ 96687 h 1705557"/>
              <a:gd name="connsiteX101" fmla="*/ 4292025 w 10232859"/>
              <a:gd name="connsiteY101" fmla="*/ 96921 h 1705557"/>
              <a:gd name="connsiteX102" fmla="*/ 4304713 w 10232859"/>
              <a:gd name="connsiteY102" fmla="*/ 102187 h 1705557"/>
              <a:gd name="connsiteX103" fmla="*/ 4321285 w 10232859"/>
              <a:gd name="connsiteY103" fmla="*/ 100074 h 1705557"/>
              <a:gd name="connsiteX104" fmla="*/ 4339561 w 10232859"/>
              <a:gd name="connsiteY104" fmla="*/ 105320 h 1705557"/>
              <a:gd name="connsiteX105" fmla="*/ 4343990 w 10232859"/>
              <a:gd name="connsiteY105" fmla="*/ 101090 h 1705557"/>
              <a:gd name="connsiteX106" fmla="*/ 4358885 w 10232859"/>
              <a:gd name="connsiteY106" fmla="*/ 96778 h 1705557"/>
              <a:gd name="connsiteX107" fmla="*/ 4371648 w 10232859"/>
              <a:gd name="connsiteY107" fmla="*/ 101826 h 1705557"/>
              <a:gd name="connsiteX108" fmla="*/ 4398380 w 10232859"/>
              <a:gd name="connsiteY108" fmla="*/ 104961 h 1705557"/>
              <a:gd name="connsiteX109" fmla="*/ 4405729 w 10232859"/>
              <a:gd name="connsiteY109" fmla="*/ 104191 h 1705557"/>
              <a:gd name="connsiteX110" fmla="*/ 4431408 w 10232859"/>
              <a:gd name="connsiteY110" fmla="*/ 110825 h 1705557"/>
              <a:gd name="connsiteX111" fmla="*/ 4472183 w 10232859"/>
              <a:gd name="connsiteY111" fmla="*/ 116430 h 1705557"/>
              <a:gd name="connsiteX112" fmla="*/ 4518828 w 10232859"/>
              <a:gd name="connsiteY112" fmla="*/ 119114 h 1705557"/>
              <a:gd name="connsiteX113" fmla="*/ 4532040 w 10232859"/>
              <a:gd name="connsiteY113" fmla="*/ 124307 h 1705557"/>
              <a:gd name="connsiteX114" fmla="*/ 4617778 w 10232859"/>
              <a:gd name="connsiteY114" fmla="*/ 136993 h 1705557"/>
              <a:gd name="connsiteX115" fmla="*/ 4641872 w 10232859"/>
              <a:gd name="connsiteY115" fmla="*/ 140721 h 1705557"/>
              <a:gd name="connsiteX116" fmla="*/ 4662766 w 10232859"/>
              <a:gd name="connsiteY116" fmla="*/ 138952 h 1705557"/>
              <a:gd name="connsiteX117" fmla="*/ 4667770 w 10232859"/>
              <a:gd name="connsiteY117" fmla="*/ 134208 h 1705557"/>
              <a:gd name="connsiteX118" fmla="*/ 4681052 w 10232859"/>
              <a:gd name="connsiteY118" fmla="*/ 135461 h 1705557"/>
              <a:gd name="connsiteX119" fmla="*/ 4684624 w 10232859"/>
              <a:gd name="connsiteY119" fmla="*/ 134755 h 1705557"/>
              <a:gd name="connsiteX120" fmla="*/ 4705061 w 10232859"/>
              <a:gd name="connsiteY120" fmla="*/ 131748 h 1705557"/>
              <a:gd name="connsiteX121" fmla="*/ 4747746 w 10232859"/>
              <a:gd name="connsiteY121" fmla="*/ 151131 h 1705557"/>
              <a:gd name="connsiteX122" fmla="*/ 4801045 w 10232859"/>
              <a:gd name="connsiteY122" fmla="*/ 153753 h 1705557"/>
              <a:gd name="connsiteX123" fmla="*/ 5001600 w 10232859"/>
              <a:gd name="connsiteY123" fmla="*/ 196753 h 1705557"/>
              <a:gd name="connsiteX124" fmla="*/ 5033465 w 10232859"/>
              <a:gd name="connsiteY124" fmla="*/ 182429 h 1705557"/>
              <a:gd name="connsiteX125" fmla="*/ 5115965 w 10232859"/>
              <a:gd name="connsiteY125" fmla="*/ 192583 h 1705557"/>
              <a:gd name="connsiteX126" fmla="*/ 5237936 w 10232859"/>
              <a:gd name="connsiteY126" fmla="*/ 246022 h 1705557"/>
              <a:gd name="connsiteX127" fmla="*/ 5290566 w 10232859"/>
              <a:gd name="connsiteY127" fmla="*/ 269809 h 1705557"/>
              <a:gd name="connsiteX128" fmla="*/ 5344878 w 10232859"/>
              <a:gd name="connsiteY128" fmla="*/ 282874 h 1705557"/>
              <a:gd name="connsiteX129" fmla="*/ 5413398 w 10232859"/>
              <a:gd name="connsiteY129" fmla="*/ 282749 h 1705557"/>
              <a:gd name="connsiteX130" fmla="*/ 5415629 w 10232859"/>
              <a:gd name="connsiteY130" fmla="*/ 282282 h 1705557"/>
              <a:gd name="connsiteX131" fmla="*/ 5433078 w 10232859"/>
              <a:gd name="connsiteY131" fmla="*/ 286198 h 1705557"/>
              <a:gd name="connsiteX132" fmla="*/ 5435759 w 10232859"/>
              <a:gd name="connsiteY132" fmla="*/ 289614 h 1705557"/>
              <a:gd name="connsiteX133" fmla="*/ 5447372 w 10232859"/>
              <a:gd name="connsiteY133" fmla="*/ 293101 h 1705557"/>
              <a:gd name="connsiteX134" fmla="*/ 5469289 w 10232859"/>
              <a:gd name="connsiteY134" fmla="*/ 302134 h 1705557"/>
              <a:gd name="connsiteX135" fmla="*/ 5508752 w 10232859"/>
              <a:gd name="connsiteY135" fmla="*/ 312267 h 1705557"/>
              <a:gd name="connsiteX136" fmla="*/ 5509657 w 10232859"/>
              <a:gd name="connsiteY136" fmla="*/ 311450 h 1705557"/>
              <a:gd name="connsiteX137" fmla="*/ 5521245 w 10232859"/>
              <a:gd name="connsiteY137" fmla="*/ 310202 h 1705557"/>
              <a:gd name="connsiteX138" fmla="*/ 5542415 w 10232859"/>
              <a:gd name="connsiteY138" fmla="*/ 310009 h 1705557"/>
              <a:gd name="connsiteX139" fmla="*/ 5596538 w 10232859"/>
              <a:gd name="connsiteY139" fmla="*/ 297667 h 1705557"/>
              <a:gd name="connsiteX140" fmla="*/ 5632514 w 10232859"/>
              <a:gd name="connsiteY140" fmla="*/ 308476 h 1705557"/>
              <a:gd name="connsiteX141" fmla="*/ 5640005 w 10232859"/>
              <a:gd name="connsiteY141" fmla="*/ 310131 h 1705557"/>
              <a:gd name="connsiteX142" fmla="*/ 5640259 w 10232859"/>
              <a:gd name="connsiteY142" fmla="*/ 309949 h 1705557"/>
              <a:gd name="connsiteX143" fmla="*/ 5648365 w 10232859"/>
              <a:gd name="connsiteY143" fmla="*/ 311268 h 1705557"/>
              <a:gd name="connsiteX144" fmla="*/ 5653662 w 10232859"/>
              <a:gd name="connsiteY144" fmla="*/ 313149 h 1705557"/>
              <a:gd name="connsiteX145" fmla="*/ 5668196 w 10232859"/>
              <a:gd name="connsiteY145" fmla="*/ 316360 h 1705557"/>
              <a:gd name="connsiteX146" fmla="*/ 5673886 w 10232859"/>
              <a:gd name="connsiteY146" fmla="*/ 316040 h 1705557"/>
              <a:gd name="connsiteX147" fmla="*/ 5677139 w 10232859"/>
              <a:gd name="connsiteY147" fmla="*/ 313859 h 1705557"/>
              <a:gd name="connsiteX148" fmla="*/ 5708983 w 10232859"/>
              <a:gd name="connsiteY148" fmla="*/ 313188 h 1705557"/>
              <a:gd name="connsiteX149" fmla="*/ 5773909 w 10232859"/>
              <a:gd name="connsiteY149" fmla="*/ 318575 h 1705557"/>
              <a:gd name="connsiteX150" fmla="*/ 5809500 w 10232859"/>
              <a:gd name="connsiteY150" fmla="*/ 324964 h 1705557"/>
              <a:gd name="connsiteX151" fmla="*/ 5908729 w 10232859"/>
              <a:gd name="connsiteY151" fmla="*/ 338849 h 1705557"/>
              <a:gd name="connsiteX152" fmla="*/ 6009654 w 10232859"/>
              <a:gd name="connsiteY152" fmla="*/ 350040 h 1705557"/>
              <a:gd name="connsiteX153" fmla="*/ 6067487 w 10232859"/>
              <a:gd name="connsiteY153" fmla="*/ 340226 h 1705557"/>
              <a:gd name="connsiteX154" fmla="*/ 6073281 w 10232859"/>
              <a:gd name="connsiteY154" fmla="*/ 340830 h 1705557"/>
              <a:gd name="connsiteX155" fmla="*/ 6086225 w 10232859"/>
              <a:gd name="connsiteY155" fmla="*/ 346135 h 1705557"/>
              <a:gd name="connsiteX156" fmla="*/ 6105063 w 10232859"/>
              <a:gd name="connsiteY156" fmla="*/ 353854 h 1705557"/>
              <a:gd name="connsiteX157" fmla="*/ 6135796 w 10232859"/>
              <a:gd name="connsiteY157" fmla="*/ 369657 h 1705557"/>
              <a:gd name="connsiteX158" fmla="*/ 6195166 w 10232859"/>
              <a:gd name="connsiteY158" fmla="*/ 366704 h 1705557"/>
              <a:gd name="connsiteX159" fmla="*/ 6216259 w 10232859"/>
              <a:gd name="connsiteY159" fmla="*/ 369879 h 1705557"/>
              <a:gd name="connsiteX160" fmla="*/ 6228331 w 10232859"/>
              <a:gd name="connsiteY160" fmla="*/ 370548 h 1705557"/>
              <a:gd name="connsiteX161" fmla="*/ 6229602 w 10232859"/>
              <a:gd name="connsiteY161" fmla="*/ 369928 h 1705557"/>
              <a:gd name="connsiteX162" fmla="*/ 6258988 w 10232859"/>
              <a:gd name="connsiteY162" fmla="*/ 385174 h 1705557"/>
              <a:gd name="connsiteX163" fmla="*/ 6264106 w 10232859"/>
              <a:gd name="connsiteY163" fmla="*/ 385655 h 1705557"/>
              <a:gd name="connsiteX164" fmla="*/ 6281703 w 10232859"/>
              <a:gd name="connsiteY164" fmla="*/ 397568 h 1705557"/>
              <a:gd name="connsiteX165" fmla="*/ 6291622 w 10232859"/>
              <a:gd name="connsiteY165" fmla="*/ 402669 h 1705557"/>
              <a:gd name="connsiteX166" fmla="*/ 6292712 w 10232859"/>
              <a:gd name="connsiteY166" fmla="*/ 406285 h 1705557"/>
              <a:gd name="connsiteX167" fmla="*/ 6308227 w 10232859"/>
              <a:gd name="connsiteY167" fmla="*/ 412710 h 1705557"/>
              <a:gd name="connsiteX168" fmla="*/ 6328981 w 10232859"/>
              <a:gd name="connsiteY168" fmla="*/ 416009 h 1705557"/>
              <a:gd name="connsiteX169" fmla="*/ 6368693 w 10232859"/>
              <a:gd name="connsiteY169" fmla="*/ 424359 h 1705557"/>
              <a:gd name="connsiteX170" fmla="*/ 6414811 w 10232859"/>
              <a:gd name="connsiteY170" fmla="*/ 458714 h 1705557"/>
              <a:gd name="connsiteX171" fmla="*/ 6467879 w 10232859"/>
              <a:gd name="connsiteY171" fmla="*/ 474762 h 1705557"/>
              <a:gd name="connsiteX172" fmla="*/ 6564351 w 10232859"/>
              <a:gd name="connsiteY172" fmla="*/ 544032 h 1705557"/>
              <a:gd name="connsiteX173" fmla="*/ 6711178 w 10232859"/>
              <a:gd name="connsiteY173" fmla="*/ 580124 h 1705557"/>
              <a:gd name="connsiteX174" fmla="*/ 6764036 w 10232859"/>
              <a:gd name="connsiteY174" fmla="*/ 595457 h 1705557"/>
              <a:gd name="connsiteX175" fmla="*/ 6858983 w 10232859"/>
              <a:gd name="connsiteY175" fmla="*/ 630237 h 1705557"/>
              <a:gd name="connsiteX176" fmla="*/ 6910661 w 10232859"/>
              <a:gd name="connsiteY176" fmla="*/ 641134 h 1705557"/>
              <a:gd name="connsiteX177" fmla="*/ 6944111 w 10232859"/>
              <a:gd name="connsiteY177" fmla="*/ 666016 h 1705557"/>
              <a:gd name="connsiteX178" fmla="*/ 6965771 w 10232859"/>
              <a:gd name="connsiteY178" fmla="*/ 666445 h 1705557"/>
              <a:gd name="connsiteX179" fmla="*/ 6969639 w 10232859"/>
              <a:gd name="connsiteY179" fmla="*/ 666351 h 1705557"/>
              <a:gd name="connsiteX180" fmla="*/ 6982242 w 10232859"/>
              <a:gd name="connsiteY180" fmla="*/ 669626 h 1705557"/>
              <a:gd name="connsiteX181" fmla="*/ 6989387 w 10232859"/>
              <a:gd name="connsiteY181" fmla="*/ 665988 h 1705557"/>
              <a:gd name="connsiteX182" fmla="*/ 7010930 w 10232859"/>
              <a:gd name="connsiteY182" fmla="*/ 667648 h 1705557"/>
              <a:gd name="connsiteX183" fmla="*/ 7033125 w 10232859"/>
              <a:gd name="connsiteY183" fmla="*/ 674950 h 1705557"/>
              <a:gd name="connsiteX184" fmla="*/ 7134461 w 10232859"/>
              <a:gd name="connsiteY184" fmla="*/ 714706 h 1705557"/>
              <a:gd name="connsiteX185" fmla="*/ 7197450 w 10232859"/>
              <a:gd name="connsiteY185" fmla="*/ 735608 h 1705557"/>
              <a:gd name="connsiteX186" fmla="*/ 7225084 w 10232859"/>
              <a:gd name="connsiteY186" fmla="*/ 739019 h 1705557"/>
              <a:gd name="connsiteX187" fmla="*/ 7261183 w 10232859"/>
              <a:gd name="connsiteY187" fmla="*/ 746827 h 1705557"/>
              <a:gd name="connsiteX188" fmla="*/ 7327760 w 10232859"/>
              <a:gd name="connsiteY188" fmla="*/ 757100 h 1705557"/>
              <a:gd name="connsiteX189" fmla="*/ 7412222 w 10232859"/>
              <a:gd name="connsiteY189" fmla="*/ 777001 h 1705557"/>
              <a:gd name="connsiteX190" fmla="*/ 7457904 w 10232859"/>
              <a:gd name="connsiteY190" fmla="*/ 810835 h 1705557"/>
              <a:gd name="connsiteX191" fmla="*/ 7465795 w 10232859"/>
              <a:gd name="connsiteY191" fmla="*/ 809112 h 1705557"/>
              <a:gd name="connsiteX192" fmla="*/ 7505046 w 10232859"/>
              <a:gd name="connsiteY192" fmla="*/ 823031 h 1705557"/>
              <a:gd name="connsiteX193" fmla="*/ 7623220 w 10232859"/>
              <a:gd name="connsiteY193" fmla="*/ 895034 h 1705557"/>
              <a:gd name="connsiteX194" fmla="*/ 7700458 w 10232859"/>
              <a:gd name="connsiteY194" fmla="*/ 921593 h 1705557"/>
              <a:gd name="connsiteX195" fmla="*/ 7730988 w 10232859"/>
              <a:gd name="connsiteY195" fmla="*/ 927270 h 1705557"/>
              <a:gd name="connsiteX196" fmla="*/ 7781942 w 10232859"/>
              <a:gd name="connsiteY196" fmla="*/ 937017 h 1705557"/>
              <a:gd name="connsiteX197" fmla="*/ 7827704 w 10232859"/>
              <a:gd name="connsiteY197" fmla="*/ 935072 h 1705557"/>
              <a:gd name="connsiteX198" fmla="*/ 7867270 w 10232859"/>
              <a:gd name="connsiteY198" fmla="*/ 946880 h 1705557"/>
              <a:gd name="connsiteX199" fmla="*/ 7866538 w 10232859"/>
              <a:gd name="connsiteY199" fmla="*/ 961559 h 1705557"/>
              <a:gd name="connsiteX200" fmla="*/ 7912084 w 10232859"/>
              <a:gd name="connsiteY200" fmla="*/ 970314 h 1705557"/>
              <a:gd name="connsiteX201" fmla="*/ 7982264 w 10232859"/>
              <a:gd name="connsiteY201" fmla="*/ 982287 h 1705557"/>
              <a:gd name="connsiteX202" fmla="*/ 7991272 w 10232859"/>
              <a:gd name="connsiteY202" fmla="*/ 987618 h 1705557"/>
              <a:gd name="connsiteX203" fmla="*/ 8006496 w 10232859"/>
              <a:gd name="connsiteY203" fmla="*/ 979353 h 1705557"/>
              <a:gd name="connsiteX204" fmla="*/ 8034497 w 10232859"/>
              <a:gd name="connsiteY204" fmla="*/ 978568 h 1705557"/>
              <a:gd name="connsiteX205" fmla="*/ 8150881 w 10232859"/>
              <a:gd name="connsiteY205" fmla="*/ 996925 h 1705557"/>
              <a:gd name="connsiteX206" fmla="*/ 8172106 w 10232859"/>
              <a:gd name="connsiteY206" fmla="*/ 997026 h 1705557"/>
              <a:gd name="connsiteX207" fmla="*/ 8196076 w 10232859"/>
              <a:gd name="connsiteY207" fmla="*/ 1006592 h 1705557"/>
              <a:gd name="connsiteX208" fmla="*/ 8247463 w 10232859"/>
              <a:gd name="connsiteY208" fmla="*/ 1022846 h 1705557"/>
              <a:gd name="connsiteX209" fmla="*/ 8279272 w 10232859"/>
              <a:gd name="connsiteY209" fmla="*/ 1039435 h 1705557"/>
              <a:gd name="connsiteX210" fmla="*/ 8289611 w 10232859"/>
              <a:gd name="connsiteY210" fmla="*/ 1035144 h 1705557"/>
              <a:gd name="connsiteX211" fmla="*/ 8311483 w 10232859"/>
              <a:gd name="connsiteY211" fmla="*/ 1035913 h 1705557"/>
              <a:gd name="connsiteX212" fmla="*/ 8399489 w 10232859"/>
              <a:gd name="connsiteY212" fmla="*/ 1055076 h 1705557"/>
              <a:gd name="connsiteX213" fmla="*/ 8415973 w 10232859"/>
              <a:gd name="connsiteY213" fmla="*/ 1056174 h 1705557"/>
              <a:gd name="connsiteX214" fmla="*/ 8433326 w 10232859"/>
              <a:gd name="connsiteY214" fmla="*/ 1064395 h 1705557"/>
              <a:gd name="connsiteX215" fmla="*/ 8502328 w 10232859"/>
              <a:gd name="connsiteY215" fmla="*/ 1098012 h 1705557"/>
              <a:gd name="connsiteX216" fmla="*/ 8534346 w 10232859"/>
              <a:gd name="connsiteY216" fmla="*/ 1113494 h 1705557"/>
              <a:gd name="connsiteX217" fmla="*/ 8534980 w 10232859"/>
              <a:gd name="connsiteY217" fmla="*/ 1117375 h 1705557"/>
              <a:gd name="connsiteX218" fmla="*/ 8544104 w 10232859"/>
              <a:gd name="connsiteY218" fmla="*/ 1114920 h 1705557"/>
              <a:gd name="connsiteX219" fmla="*/ 8567742 w 10232859"/>
              <a:gd name="connsiteY219" fmla="*/ 1124104 h 1705557"/>
              <a:gd name="connsiteX220" fmla="*/ 8633779 w 10232859"/>
              <a:gd name="connsiteY220" fmla="*/ 1145740 h 1705557"/>
              <a:gd name="connsiteX221" fmla="*/ 8676965 w 10232859"/>
              <a:gd name="connsiteY221" fmla="*/ 1163463 h 1705557"/>
              <a:gd name="connsiteX222" fmla="*/ 8698944 w 10232859"/>
              <a:gd name="connsiteY222" fmla="*/ 1163453 h 1705557"/>
              <a:gd name="connsiteX223" fmla="*/ 8711456 w 10232859"/>
              <a:gd name="connsiteY223" fmla="*/ 1175731 h 1705557"/>
              <a:gd name="connsiteX224" fmla="*/ 8732793 w 10232859"/>
              <a:gd name="connsiteY224" fmla="*/ 1179486 h 1705557"/>
              <a:gd name="connsiteX225" fmla="*/ 8751897 w 10232859"/>
              <a:gd name="connsiteY225" fmla="*/ 1197400 h 1705557"/>
              <a:gd name="connsiteX226" fmla="*/ 8793564 w 10232859"/>
              <a:gd name="connsiteY226" fmla="*/ 1179086 h 1705557"/>
              <a:gd name="connsiteX227" fmla="*/ 8834270 w 10232859"/>
              <a:gd name="connsiteY227" fmla="*/ 1213138 h 1705557"/>
              <a:gd name="connsiteX228" fmla="*/ 8853872 w 10232859"/>
              <a:gd name="connsiteY228" fmla="*/ 1221228 h 1705557"/>
              <a:gd name="connsiteX229" fmla="*/ 8861901 w 10232859"/>
              <a:gd name="connsiteY229" fmla="*/ 1217889 h 1705557"/>
              <a:gd name="connsiteX230" fmla="*/ 8874168 w 10232859"/>
              <a:gd name="connsiteY230" fmla="*/ 1220481 h 1705557"/>
              <a:gd name="connsiteX231" fmla="*/ 8871123 w 10232859"/>
              <a:gd name="connsiteY231" fmla="*/ 1227674 h 1705557"/>
              <a:gd name="connsiteX232" fmla="*/ 8903537 w 10232859"/>
              <a:gd name="connsiteY232" fmla="*/ 1237102 h 1705557"/>
              <a:gd name="connsiteX233" fmla="*/ 8933767 w 10232859"/>
              <a:gd name="connsiteY233" fmla="*/ 1269882 h 1705557"/>
              <a:gd name="connsiteX234" fmla="*/ 8985765 w 10232859"/>
              <a:gd name="connsiteY234" fmla="*/ 1294178 h 1705557"/>
              <a:gd name="connsiteX235" fmla="*/ 9071444 w 10232859"/>
              <a:gd name="connsiteY235" fmla="*/ 1323819 h 1705557"/>
              <a:gd name="connsiteX236" fmla="*/ 9096711 w 10232859"/>
              <a:gd name="connsiteY236" fmla="*/ 1334291 h 1705557"/>
              <a:gd name="connsiteX237" fmla="*/ 9338853 w 10232859"/>
              <a:gd name="connsiteY237" fmla="*/ 1454560 h 1705557"/>
              <a:gd name="connsiteX238" fmla="*/ 9520814 w 10232859"/>
              <a:gd name="connsiteY238" fmla="*/ 1456341 h 1705557"/>
              <a:gd name="connsiteX239" fmla="*/ 9702271 w 10232859"/>
              <a:gd name="connsiteY239" fmla="*/ 1495067 h 1705557"/>
              <a:gd name="connsiteX240" fmla="*/ 9744273 w 10232859"/>
              <a:gd name="connsiteY240" fmla="*/ 1530026 h 1705557"/>
              <a:gd name="connsiteX241" fmla="*/ 9771903 w 10232859"/>
              <a:gd name="connsiteY241" fmla="*/ 1536548 h 1705557"/>
              <a:gd name="connsiteX242" fmla="*/ 9818565 w 10232859"/>
              <a:gd name="connsiteY242" fmla="*/ 1545059 h 1705557"/>
              <a:gd name="connsiteX243" fmla="*/ 9882202 w 10232859"/>
              <a:gd name="connsiteY243" fmla="*/ 1572402 h 1705557"/>
              <a:gd name="connsiteX244" fmla="*/ 10022025 w 10232859"/>
              <a:gd name="connsiteY244" fmla="*/ 1606210 h 1705557"/>
              <a:gd name="connsiteX245" fmla="*/ 10220406 w 10232859"/>
              <a:gd name="connsiteY245" fmla="*/ 1683519 h 1705557"/>
              <a:gd name="connsiteX246" fmla="*/ 10232859 w 10232859"/>
              <a:gd name="connsiteY246" fmla="*/ 1705557 h 1705557"/>
              <a:gd name="connsiteX247" fmla="*/ 0 w 10232859"/>
              <a:gd name="connsiteY247" fmla="*/ 1705557 h 1705557"/>
              <a:gd name="connsiteX248" fmla="*/ 0 w 10232859"/>
              <a:gd name="connsiteY248" fmla="*/ 28342 h 1705557"/>
              <a:gd name="connsiteX249" fmla="*/ 8097 w 10232859"/>
              <a:gd name="connsiteY249" fmla="*/ 30869 h 1705557"/>
              <a:gd name="connsiteX250" fmla="*/ 77128 w 10232859"/>
              <a:gd name="connsiteY250" fmla="*/ 13381 h 1705557"/>
              <a:gd name="connsiteX251" fmla="*/ 188338 w 10232859"/>
              <a:gd name="connsiteY251" fmla="*/ 11593 h 1705557"/>
              <a:gd name="connsiteX252" fmla="*/ 298809 w 10232859"/>
              <a:gd name="connsiteY252" fmla="*/ 12712 h 1705557"/>
              <a:gd name="connsiteX253" fmla="*/ 338985 w 10232859"/>
              <a:gd name="connsiteY253" fmla="*/ 14520 h 1705557"/>
              <a:gd name="connsiteX254" fmla="*/ 409815 w 10232859"/>
              <a:gd name="connsiteY254" fmla="*/ 11559 h 1705557"/>
              <a:gd name="connsiteX255" fmla="*/ 424169 w 10232859"/>
              <a:gd name="connsiteY255"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173743 w 10232859"/>
              <a:gd name="connsiteY77" fmla="*/ 166095 h 1705557"/>
              <a:gd name="connsiteX78" fmla="*/ 3254203 w 10232859"/>
              <a:gd name="connsiteY78" fmla="*/ 158270 h 1705557"/>
              <a:gd name="connsiteX79" fmla="*/ 3380350 w 10232859"/>
              <a:gd name="connsiteY79" fmla="*/ 157665 h 1705557"/>
              <a:gd name="connsiteX80" fmla="*/ 3476147 w 10232859"/>
              <a:gd name="connsiteY80" fmla="*/ 177439 h 1705557"/>
              <a:gd name="connsiteX81" fmla="*/ 3581876 w 10232859"/>
              <a:gd name="connsiteY81" fmla="*/ 156962 h 1705557"/>
              <a:gd name="connsiteX82" fmla="*/ 3704761 w 10232859"/>
              <a:gd name="connsiteY82" fmla="*/ 157006 h 1705557"/>
              <a:gd name="connsiteX83" fmla="*/ 3755040 w 10232859"/>
              <a:gd name="connsiteY83" fmla="*/ 148492 h 1705557"/>
              <a:gd name="connsiteX84" fmla="*/ 3804689 w 10232859"/>
              <a:gd name="connsiteY84" fmla="*/ 158407 h 1705557"/>
              <a:gd name="connsiteX85" fmla="*/ 3821793 w 10232859"/>
              <a:gd name="connsiteY85" fmla="*/ 151257 h 1705557"/>
              <a:gd name="connsiteX86" fmla="*/ 3824682 w 10232859"/>
              <a:gd name="connsiteY86" fmla="*/ 149833 h 1705557"/>
              <a:gd name="connsiteX87" fmla="*/ 3837536 w 10232859"/>
              <a:gd name="connsiteY87" fmla="*/ 148292 h 1705557"/>
              <a:gd name="connsiteX88" fmla="*/ 3839550 w 10232859"/>
              <a:gd name="connsiteY88" fmla="*/ 142661 h 1705557"/>
              <a:gd name="connsiteX89" fmla="*/ 3857743 w 10232859"/>
              <a:gd name="connsiteY89" fmla="*/ 136618 h 1705557"/>
              <a:gd name="connsiteX90" fmla="*/ 3881852 w 10232859"/>
              <a:gd name="connsiteY90" fmla="*/ 135231 h 1705557"/>
              <a:gd name="connsiteX91" fmla="*/ 3998088 w 10232859"/>
              <a:gd name="connsiteY91" fmla="*/ 134446 h 1705557"/>
              <a:gd name="connsiteX92" fmla="*/ 4066682 w 10232859"/>
              <a:gd name="connsiteY92" fmla="*/ 130661 h 1705557"/>
              <a:gd name="connsiteX93" fmla="*/ 4091246 w 10232859"/>
              <a:gd name="connsiteY93" fmla="*/ 124017 h 1705557"/>
              <a:gd name="connsiteX94" fmla="*/ 4126556 w 10232859"/>
              <a:gd name="connsiteY94" fmla="*/ 118239 h 1705557"/>
              <a:gd name="connsiteX95" fmla="*/ 4187717 w 10232859"/>
              <a:gd name="connsiteY95" fmla="*/ 104010 h 1705557"/>
              <a:gd name="connsiteX96" fmla="*/ 4220826 w 10232859"/>
              <a:gd name="connsiteY96" fmla="*/ 102505 h 1705557"/>
              <a:gd name="connsiteX97" fmla="*/ 4239014 w 10232859"/>
              <a:gd name="connsiteY97" fmla="*/ 97354 h 1705557"/>
              <a:gd name="connsiteX98" fmla="*/ 4246653 w 10232859"/>
              <a:gd name="connsiteY98" fmla="*/ 97874 h 1705557"/>
              <a:gd name="connsiteX99" fmla="*/ 4271841 w 10232859"/>
              <a:gd name="connsiteY99" fmla="*/ 96702 h 1705557"/>
              <a:gd name="connsiteX100" fmla="*/ 4286277 w 10232859"/>
              <a:gd name="connsiteY100" fmla="*/ 96687 h 1705557"/>
              <a:gd name="connsiteX101" fmla="*/ 4292025 w 10232859"/>
              <a:gd name="connsiteY101" fmla="*/ 96921 h 1705557"/>
              <a:gd name="connsiteX102" fmla="*/ 4304713 w 10232859"/>
              <a:gd name="connsiteY102" fmla="*/ 102187 h 1705557"/>
              <a:gd name="connsiteX103" fmla="*/ 4321285 w 10232859"/>
              <a:gd name="connsiteY103" fmla="*/ 100074 h 1705557"/>
              <a:gd name="connsiteX104" fmla="*/ 4339561 w 10232859"/>
              <a:gd name="connsiteY104" fmla="*/ 105320 h 1705557"/>
              <a:gd name="connsiteX105" fmla="*/ 4343990 w 10232859"/>
              <a:gd name="connsiteY105" fmla="*/ 101090 h 1705557"/>
              <a:gd name="connsiteX106" fmla="*/ 4358885 w 10232859"/>
              <a:gd name="connsiteY106" fmla="*/ 96778 h 1705557"/>
              <a:gd name="connsiteX107" fmla="*/ 4371648 w 10232859"/>
              <a:gd name="connsiteY107" fmla="*/ 101826 h 1705557"/>
              <a:gd name="connsiteX108" fmla="*/ 4398380 w 10232859"/>
              <a:gd name="connsiteY108" fmla="*/ 104961 h 1705557"/>
              <a:gd name="connsiteX109" fmla="*/ 4405729 w 10232859"/>
              <a:gd name="connsiteY109" fmla="*/ 104191 h 1705557"/>
              <a:gd name="connsiteX110" fmla="*/ 4431408 w 10232859"/>
              <a:gd name="connsiteY110" fmla="*/ 110825 h 1705557"/>
              <a:gd name="connsiteX111" fmla="*/ 4472183 w 10232859"/>
              <a:gd name="connsiteY111" fmla="*/ 116430 h 1705557"/>
              <a:gd name="connsiteX112" fmla="*/ 4518828 w 10232859"/>
              <a:gd name="connsiteY112" fmla="*/ 119114 h 1705557"/>
              <a:gd name="connsiteX113" fmla="*/ 4532040 w 10232859"/>
              <a:gd name="connsiteY113" fmla="*/ 124307 h 1705557"/>
              <a:gd name="connsiteX114" fmla="*/ 4617778 w 10232859"/>
              <a:gd name="connsiteY114" fmla="*/ 136993 h 1705557"/>
              <a:gd name="connsiteX115" fmla="*/ 4641872 w 10232859"/>
              <a:gd name="connsiteY115" fmla="*/ 140721 h 1705557"/>
              <a:gd name="connsiteX116" fmla="*/ 4662766 w 10232859"/>
              <a:gd name="connsiteY116" fmla="*/ 138952 h 1705557"/>
              <a:gd name="connsiteX117" fmla="*/ 4667770 w 10232859"/>
              <a:gd name="connsiteY117" fmla="*/ 134208 h 1705557"/>
              <a:gd name="connsiteX118" fmla="*/ 4681052 w 10232859"/>
              <a:gd name="connsiteY118" fmla="*/ 135461 h 1705557"/>
              <a:gd name="connsiteX119" fmla="*/ 4684624 w 10232859"/>
              <a:gd name="connsiteY119" fmla="*/ 134755 h 1705557"/>
              <a:gd name="connsiteX120" fmla="*/ 4705061 w 10232859"/>
              <a:gd name="connsiteY120" fmla="*/ 131748 h 1705557"/>
              <a:gd name="connsiteX121" fmla="*/ 4747746 w 10232859"/>
              <a:gd name="connsiteY121" fmla="*/ 151131 h 1705557"/>
              <a:gd name="connsiteX122" fmla="*/ 4801045 w 10232859"/>
              <a:gd name="connsiteY122" fmla="*/ 153753 h 1705557"/>
              <a:gd name="connsiteX123" fmla="*/ 5001600 w 10232859"/>
              <a:gd name="connsiteY123" fmla="*/ 196753 h 1705557"/>
              <a:gd name="connsiteX124" fmla="*/ 5033465 w 10232859"/>
              <a:gd name="connsiteY124" fmla="*/ 182429 h 1705557"/>
              <a:gd name="connsiteX125" fmla="*/ 5115965 w 10232859"/>
              <a:gd name="connsiteY125" fmla="*/ 192583 h 1705557"/>
              <a:gd name="connsiteX126" fmla="*/ 5237936 w 10232859"/>
              <a:gd name="connsiteY126" fmla="*/ 246022 h 1705557"/>
              <a:gd name="connsiteX127" fmla="*/ 5290566 w 10232859"/>
              <a:gd name="connsiteY127" fmla="*/ 269809 h 1705557"/>
              <a:gd name="connsiteX128" fmla="*/ 5344878 w 10232859"/>
              <a:gd name="connsiteY128" fmla="*/ 282874 h 1705557"/>
              <a:gd name="connsiteX129" fmla="*/ 5413398 w 10232859"/>
              <a:gd name="connsiteY129" fmla="*/ 282749 h 1705557"/>
              <a:gd name="connsiteX130" fmla="*/ 5415629 w 10232859"/>
              <a:gd name="connsiteY130" fmla="*/ 282282 h 1705557"/>
              <a:gd name="connsiteX131" fmla="*/ 5433078 w 10232859"/>
              <a:gd name="connsiteY131" fmla="*/ 286198 h 1705557"/>
              <a:gd name="connsiteX132" fmla="*/ 5435759 w 10232859"/>
              <a:gd name="connsiteY132" fmla="*/ 289614 h 1705557"/>
              <a:gd name="connsiteX133" fmla="*/ 5447372 w 10232859"/>
              <a:gd name="connsiteY133" fmla="*/ 293101 h 1705557"/>
              <a:gd name="connsiteX134" fmla="*/ 5469289 w 10232859"/>
              <a:gd name="connsiteY134" fmla="*/ 302134 h 1705557"/>
              <a:gd name="connsiteX135" fmla="*/ 5508752 w 10232859"/>
              <a:gd name="connsiteY135" fmla="*/ 312267 h 1705557"/>
              <a:gd name="connsiteX136" fmla="*/ 5509657 w 10232859"/>
              <a:gd name="connsiteY136" fmla="*/ 311450 h 1705557"/>
              <a:gd name="connsiteX137" fmla="*/ 5521245 w 10232859"/>
              <a:gd name="connsiteY137" fmla="*/ 310202 h 1705557"/>
              <a:gd name="connsiteX138" fmla="*/ 5542415 w 10232859"/>
              <a:gd name="connsiteY138" fmla="*/ 310009 h 1705557"/>
              <a:gd name="connsiteX139" fmla="*/ 5596538 w 10232859"/>
              <a:gd name="connsiteY139" fmla="*/ 297667 h 1705557"/>
              <a:gd name="connsiteX140" fmla="*/ 5632514 w 10232859"/>
              <a:gd name="connsiteY140" fmla="*/ 308476 h 1705557"/>
              <a:gd name="connsiteX141" fmla="*/ 5640005 w 10232859"/>
              <a:gd name="connsiteY141" fmla="*/ 310131 h 1705557"/>
              <a:gd name="connsiteX142" fmla="*/ 5640259 w 10232859"/>
              <a:gd name="connsiteY142" fmla="*/ 309949 h 1705557"/>
              <a:gd name="connsiteX143" fmla="*/ 5648365 w 10232859"/>
              <a:gd name="connsiteY143" fmla="*/ 311268 h 1705557"/>
              <a:gd name="connsiteX144" fmla="*/ 5653662 w 10232859"/>
              <a:gd name="connsiteY144" fmla="*/ 313149 h 1705557"/>
              <a:gd name="connsiteX145" fmla="*/ 5668196 w 10232859"/>
              <a:gd name="connsiteY145" fmla="*/ 316360 h 1705557"/>
              <a:gd name="connsiteX146" fmla="*/ 5673886 w 10232859"/>
              <a:gd name="connsiteY146" fmla="*/ 316040 h 1705557"/>
              <a:gd name="connsiteX147" fmla="*/ 5677139 w 10232859"/>
              <a:gd name="connsiteY147" fmla="*/ 313859 h 1705557"/>
              <a:gd name="connsiteX148" fmla="*/ 5708983 w 10232859"/>
              <a:gd name="connsiteY148" fmla="*/ 313188 h 1705557"/>
              <a:gd name="connsiteX149" fmla="*/ 5773909 w 10232859"/>
              <a:gd name="connsiteY149" fmla="*/ 318575 h 1705557"/>
              <a:gd name="connsiteX150" fmla="*/ 5809500 w 10232859"/>
              <a:gd name="connsiteY150" fmla="*/ 324964 h 1705557"/>
              <a:gd name="connsiteX151" fmla="*/ 5908729 w 10232859"/>
              <a:gd name="connsiteY151" fmla="*/ 338849 h 1705557"/>
              <a:gd name="connsiteX152" fmla="*/ 6009654 w 10232859"/>
              <a:gd name="connsiteY152" fmla="*/ 350040 h 1705557"/>
              <a:gd name="connsiteX153" fmla="*/ 6067487 w 10232859"/>
              <a:gd name="connsiteY153" fmla="*/ 340226 h 1705557"/>
              <a:gd name="connsiteX154" fmla="*/ 6073281 w 10232859"/>
              <a:gd name="connsiteY154" fmla="*/ 340830 h 1705557"/>
              <a:gd name="connsiteX155" fmla="*/ 6086225 w 10232859"/>
              <a:gd name="connsiteY155" fmla="*/ 346135 h 1705557"/>
              <a:gd name="connsiteX156" fmla="*/ 6105063 w 10232859"/>
              <a:gd name="connsiteY156" fmla="*/ 353854 h 1705557"/>
              <a:gd name="connsiteX157" fmla="*/ 6135796 w 10232859"/>
              <a:gd name="connsiteY157" fmla="*/ 369657 h 1705557"/>
              <a:gd name="connsiteX158" fmla="*/ 6195166 w 10232859"/>
              <a:gd name="connsiteY158" fmla="*/ 366704 h 1705557"/>
              <a:gd name="connsiteX159" fmla="*/ 6216259 w 10232859"/>
              <a:gd name="connsiteY159" fmla="*/ 369879 h 1705557"/>
              <a:gd name="connsiteX160" fmla="*/ 6228331 w 10232859"/>
              <a:gd name="connsiteY160" fmla="*/ 370548 h 1705557"/>
              <a:gd name="connsiteX161" fmla="*/ 6229602 w 10232859"/>
              <a:gd name="connsiteY161" fmla="*/ 369928 h 1705557"/>
              <a:gd name="connsiteX162" fmla="*/ 6258988 w 10232859"/>
              <a:gd name="connsiteY162" fmla="*/ 385174 h 1705557"/>
              <a:gd name="connsiteX163" fmla="*/ 6264106 w 10232859"/>
              <a:gd name="connsiteY163" fmla="*/ 385655 h 1705557"/>
              <a:gd name="connsiteX164" fmla="*/ 6281703 w 10232859"/>
              <a:gd name="connsiteY164" fmla="*/ 397568 h 1705557"/>
              <a:gd name="connsiteX165" fmla="*/ 6291622 w 10232859"/>
              <a:gd name="connsiteY165" fmla="*/ 402669 h 1705557"/>
              <a:gd name="connsiteX166" fmla="*/ 6292712 w 10232859"/>
              <a:gd name="connsiteY166" fmla="*/ 406285 h 1705557"/>
              <a:gd name="connsiteX167" fmla="*/ 6308227 w 10232859"/>
              <a:gd name="connsiteY167" fmla="*/ 412710 h 1705557"/>
              <a:gd name="connsiteX168" fmla="*/ 6328981 w 10232859"/>
              <a:gd name="connsiteY168" fmla="*/ 416009 h 1705557"/>
              <a:gd name="connsiteX169" fmla="*/ 6368693 w 10232859"/>
              <a:gd name="connsiteY169" fmla="*/ 424359 h 1705557"/>
              <a:gd name="connsiteX170" fmla="*/ 6414811 w 10232859"/>
              <a:gd name="connsiteY170" fmla="*/ 458714 h 1705557"/>
              <a:gd name="connsiteX171" fmla="*/ 6467879 w 10232859"/>
              <a:gd name="connsiteY171" fmla="*/ 474762 h 1705557"/>
              <a:gd name="connsiteX172" fmla="*/ 6564351 w 10232859"/>
              <a:gd name="connsiteY172" fmla="*/ 544032 h 1705557"/>
              <a:gd name="connsiteX173" fmla="*/ 6711178 w 10232859"/>
              <a:gd name="connsiteY173" fmla="*/ 580124 h 1705557"/>
              <a:gd name="connsiteX174" fmla="*/ 6764036 w 10232859"/>
              <a:gd name="connsiteY174" fmla="*/ 595457 h 1705557"/>
              <a:gd name="connsiteX175" fmla="*/ 6858983 w 10232859"/>
              <a:gd name="connsiteY175" fmla="*/ 630237 h 1705557"/>
              <a:gd name="connsiteX176" fmla="*/ 6910661 w 10232859"/>
              <a:gd name="connsiteY176" fmla="*/ 641134 h 1705557"/>
              <a:gd name="connsiteX177" fmla="*/ 6944111 w 10232859"/>
              <a:gd name="connsiteY177" fmla="*/ 666016 h 1705557"/>
              <a:gd name="connsiteX178" fmla="*/ 6965771 w 10232859"/>
              <a:gd name="connsiteY178" fmla="*/ 666445 h 1705557"/>
              <a:gd name="connsiteX179" fmla="*/ 6969639 w 10232859"/>
              <a:gd name="connsiteY179" fmla="*/ 666351 h 1705557"/>
              <a:gd name="connsiteX180" fmla="*/ 6982242 w 10232859"/>
              <a:gd name="connsiteY180" fmla="*/ 669626 h 1705557"/>
              <a:gd name="connsiteX181" fmla="*/ 6989387 w 10232859"/>
              <a:gd name="connsiteY181" fmla="*/ 665988 h 1705557"/>
              <a:gd name="connsiteX182" fmla="*/ 7010930 w 10232859"/>
              <a:gd name="connsiteY182" fmla="*/ 667648 h 1705557"/>
              <a:gd name="connsiteX183" fmla="*/ 7033125 w 10232859"/>
              <a:gd name="connsiteY183" fmla="*/ 674950 h 1705557"/>
              <a:gd name="connsiteX184" fmla="*/ 7134461 w 10232859"/>
              <a:gd name="connsiteY184" fmla="*/ 714706 h 1705557"/>
              <a:gd name="connsiteX185" fmla="*/ 7197450 w 10232859"/>
              <a:gd name="connsiteY185" fmla="*/ 735608 h 1705557"/>
              <a:gd name="connsiteX186" fmla="*/ 7225084 w 10232859"/>
              <a:gd name="connsiteY186" fmla="*/ 739019 h 1705557"/>
              <a:gd name="connsiteX187" fmla="*/ 7261183 w 10232859"/>
              <a:gd name="connsiteY187" fmla="*/ 746827 h 1705557"/>
              <a:gd name="connsiteX188" fmla="*/ 7327760 w 10232859"/>
              <a:gd name="connsiteY188" fmla="*/ 757100 h 1705557"/>
              <a:gd name="connsiteX189" fmla="*/ 7412222 w 10232859"/>
              <a:gd name="connsiteY189" fmla="*/ 777001 h 1705557"/>
              <a:gd name="connsiteX190" fmla="*/ 7457904 w 10232859"/>
              <a:gd name="connsiteY190" fmla="*/ 810835 h 1705557"/>
              <a:gd name="connsiteX191" fmla="*/ 7465795 w 10232859"/>
              <a:gd name="connsiteY191" fmla="*/ 809112 h 1705557"/>
              <a:gd name="connsiteX192" fmla="*/ 7505046 w 10232859"/>
              <a:gd name="connsiteY192" fmla="*/ 823031 h 1705557"/>
              <a:gd name="connsiteX193" fmla="*/ 7623220 w 10232859"/>
              <a:gd name="connsiteY193" fmla="*/ 895034 h 1705557"/>
              <a:gd name="connsiteX194" fmla="*/ 7700458 w 10232859"/>
              <a:gd name="connsiteY194" fmla="*/ 921593 h 1705557"/>
              <a:gd name="connsiteX195" fmla="*/ 7730988 w 10232859"/>
              <a:gd name="connsiteY195" fmla="*/ 927270 h 1705557"/>
              <a:gd name="connsiteX196" fmla="*/ 7781942 w 10232859"/>
              <a:gd name="connsiteY196" fmla="*/ 937017 h 1705557"/>
              <a:gd name="connsiteX197" fmla="*/ 7827704 w 10232859"/>
              <a:gd name="connsiteY197" fmla="*/ 935072 h 1705557"/>
              <a:gd name="connsiteX198" fmla="*/ 7867270 w 10232859"/>
              <a:gd name="connsiteY198" fmla="*/ 946880 h 1705557"/>
              <a:gd name="connsiteX199" fmla="*/ 7866538 w 10232859"/>
              <a:gd name="connsiteY199" fmla="*/ 961559 h 1705557"/>
              <a:gd name="connsiteX200" fmla="*/ 7912084 w 10232859"/>
              <a:gd name="connsiteY200" fmla="*/ 970314 h 1705557"/>
              <a:gd name="connsiteX201" fmla="*/ 7982264 w 10232859"/>
              <a:gd name="connsiteY201" fmla="*/ 982287 h 1705557"/>
              <a:gd name="connsiteX202" fmla="*/ 7991272 w 10232859"/>
              <a:gd name="connsiteY202" fmla="*/ 987618 h 1705557"/>
              <a:gd name="connsiteX203" fmla="*/ 8006496 w 10232859"/>
              <a:gd name="connsiteY203" fmla="*/ 979353 h 1705557"/>
              <a:gd name="connsiteX204" fmla="*/ 8034497 w 10232859"/>
              <a:gd name="connsiteY204" fmla="*/ 978568 h 1705557"/>
              <a:gd name="connsiteX205" fmla="*/ 8150881 w 10232859"/>
              <a:gd name="connsiteY205" fmla="*/ 996925 h 1705557"/>
              <a:gd name="connsiteX206" fmla="*/ 8172106 w 10232859"/>
              <a:gd name="connsiteY206" fmla="*/ 997026 h 1705557"/>
              <a:gd name="connsiteX207" fmla="*/ 8196076 w 10232859"/>
              <a:gd name="connsiteY207" fmla="*/ 1006592 h 1705557"/>
              <a:gd name="connsiteX208" fmla="*/ 8247463 w 10232859"/>
              <a:gd name="connsiteY208" fmla="*/ 1022846 h 1705557"/>
              <a:gd name="connsiteX209" fmla="*/ 8279272 w 10232859"/>
              <a:gd name="connsiteY209" fmla="*/ 1039435 h 1705557"/>
              <a:gd name="connsiteX210" fmla="*/ 8289611 w 10232859"/>
              <a:gd name="connsiteY210" fmla="*/ 1035144 h 1705557"/>
              <a:gd name="connsiteX211" fmla="*/ 8311483 w 10232859"/>
              <a:gd name="connsiteY211" fmla="*/ 1035913 h 1705557"/>
              <a:gd name="connsiteX212" fmla="*/ 8399489 w 10232859"/>
              <a:gd name="connsiteY212" fmla="*/ 1055076 h 1705557"/>
              <a:gd name="connsiteX213" fmla="*/ 8415973 w 10232859"/>
              <a:gd name="connsiteY213" fmla="*/ 1056174 h 1705557"/>
              <a:gd name="connsiteX214" fmla="*/ 8433326 w 10232859"/>
              <a:gd name="connsiteY214" fmla="*/ 1064395 h 1705557"/>
              <a:gd name="connsiteX215" fmla="*/ 8502328 w 10232859"/>
              <a:gd name="connsiteY215" fmla="*/ 1098012 h 1705557"/>
              <a:gd name="connsiteX216" fmla="*/ 8534346 w 10232859"/>
              <a:gd name="connsiteY216" fmla="*/ 1113494 h 1705557"/>
              <a:gd name="connsiteX217" fmla="*/ 8534980 w 10232859"/>
              <a:gd name="connsiteY217" fmla="*/ 1117375 h 1705557"/>
              <a:gd name="connsiteX218" fmla="*/ 8544104 w 10232859"/>
              <a:gd name="connsiteY218" fmla="*/ 1114920 h 1705557"/>
              <a:gd name="connsiteX219" fmla="*/ 8567742 w 10232859"/>
              <a:gd name="connsiteY219" fmla="*/ 1124104 h 1705557"/>
              <a:gd name="connsiteX220" fmla="*/ 8633779 w 10232859"/>
              <a:gd name="connsiteY220" fmla="*/ 1145740 h 1705557"/>
              <a:gd name="connsiteX221" fmla="*/ 8676965 w 10232859"/>
              <a:gd name="connsiteY221" fmla="*/ 1163463 h 1705557"/>
              <a:gd name="connsiteX222" fmla="*/ 8698944 w 10232859"/>
              <a:gd name="connsiteY222" fmla="*/ 1163453 h 1705557"/>
              <a:gd name="connsiteX223" fmla="*/ 8711456 w 10232859"/>
              <a:gd name="connsiteY223" fmla="*/ 1175731 h 1705557"/>
              <a:gd name="connsiteX224" fmla="*/ 8732793 w 10232859"/>
              <a:gd name="connsiteY224" fmla="*/ 1179486 h 1705557"/>
              <a:gd name="connsiteX225" fmla="*/ 8751897 w 10232859"/>
              <a:gd name="connsiteY225" fmla="*/ 1197400 h 1705557"/>
              <a:gd name="connsiteX226" fmla="*/ 8793564 w 10232859"/>
              <a:gd name="connsiteY226" fmla="*/ 1179086 h 1705557"/>
              <a:gd name="connsiteX227" fmla="*/ 8834270 w 10232859"/>
              <a:gd name="connsiteY227" fmla="*/ 1213138 h 1705557"/>
              <a:gd name="connsiteX228" fmla="*/ 8853872 w 10232859"/>
              <a:gd name="connsiteY228" fmla="*/ 1221228 h 1705557"/>
              <a:gd name="connsiteX229" fmla="*/ 8861901 w 10232859"/>
              <a:gd name="connsiteY229" fmla="*/ 1217889 h 1705557"/>
              <a:gd name="connsiteX230" fmla="*/ 8874168 w 10232859"/>
              <a:gd name="connsiteY230" fmla="*/ 1220481 h 1705557"/>
              <a:gd name="connsiteX231" fmla="*/ 8871123 w 10232859"/>
              <a:gd name="connsiteY231" fmla="*/ 1227674 h 1705557"/>
              <a:gd name="connsiteX232" fmla="*/ 8903537 w 10232859"/>
              <a:gd name="connsiteY232" fmla="*/ 1237102 h 1705557"/>
              <a:gd name="connsiteX233" fmla="*/ 8933767 w 10232859"/>
              <a:gd name="connsiteY233" fmla="*/ 1269882 h 1705557"/>
              <a:gd name="connsiteX234" fmla="*/ 8985765 w 10232859"/>
              <a:gd name="connsiteY234" fmla="*/ 1294178 h 1705557"/>
              <a:gd name="connsiteX235" fmla="*/ 9071444 w 10232859"/>
              <a:gd name="connsiteY235" fmla="*/ 1323819 h 1705557"/>
              <a:gd name="connsiteX236" fmla="*/ 9096711 w 10232859"/>
              <a:gd name="connsiteY236" fmla="*/ 1334291 h 1705557"/>
              <a:gd name="connsiteX237" fmla="*/ 9338853 w 10232859"/>
              <a:gd name="connsiteY237" fmla="*/ 1454560 h 1705557"/>
              <a:gd name="connsiteX238" fmla="*/ 9520814 w 10232859"/>
              <a:gd name="connsiteY238" fmla="*/ 1456341 h 1705557"/>
              <a:gd name="connsiteX239" fmla="*/ 9702271 w 10232859"/>
              <a:gd name="connsiteY239" fmla="*/ 1495067 h 1705557"/>
              <a:gd name="connsiteX240" fmla="*/ 9744273 w 10232859"/>
              <a:gd name="connsiteY240" fmla="*/ 1530026 h 1705557"/>
              <a:gd name="connsiteX241" fmla="*/ 9771903 w 10232859"/>
              <a:gd name="connsiteY241" fmla="*/ 1536548 h 1705557"/>
              <a:gd name="connsiteX242" fmla="*/ 9818565 w 10232859"/>
              <a:gd name="connsiteY242" fmla="*/ 1545059 h 1705557"/>
              <a:gd name="connsiteX243" fmla="*/ 9882202 w 10232859"/>
              <a:gd name="connsiteY243" fmla="*/ 1572402 h 1705557"/>
              <a:gd name="connsiteX244" fmla="*/ 10022025 w 10232859"/>
              <a:gd name="connsiteY244" fmla="*/ 1606210 h 1705557"/>
              <a:gd name="connsiteX245" fmla="*/ 10220406 w 10232859"/>
              <a:gd name="connsiteY245" fmla="*/ 1683519 h 1705557"/>
              <a:gd name="connsiteX246" fmla="*/ 10232859 w 10232859"/>
              <a:gd name="connsiteY246" fmla="*/ 1705557 h 1705557"/>
              <a:gd name="connsiteX247" fmla="*/ 0 w 10232859"/>
              <a:gd name="connsiteY247" fmla="*/ 1705557 h 1705557"/>
              <a:gd name="connsiteX248" fmla="*/ 0 w 10232859"/>
              <a:gd name="connsiteY248" fmla="*/ 28342 h 1705557"/>
              <a:gd name="connsiteX249" fmla="*/ 8097 w 10232859"/>
              <a:gd name="connsiteY249" fmla="*/ 30869 h 1705557"/>
              <a:gd name="connsiteX250" fmla="*/ 77128 w 10232859"/>
              <a:gd name="connsiteY250" fmla="*/ 13381 h 1705557"/>
              <a:gd name="connsiteX251" fmla="*/ 188338 w 10232859"/>
              <a:gd name="connsiteY251" fmla="*/ 11593 h 1705557"/>
              <a:gd name="connsiteX252" fmla="*/ 298809 w 10232859"/>
              <a:gd name="connsiteY252" fmla="*/ 12712 h 1705557"/>
              <a:gd name="connsiteX253" fmla="*/ 338985 w 10232859"/>
              <a:gd name="connsiteY253" fmla="*/ 14520 h 1705557"/>
              <a:gd name="connsiteX254" fmla="*/ 409815 w 10232859"/>
              <a:gd name="connsiteY254" fmla="*/ 11559 h 1705557"/>
              <a:gd name="connsiteX255" fmla="*/ 424169 w 10232859"/>
              <a:gd name="connsiteY255"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110077 w 10232859"/>
              <a:gd name="connsiteY76" fmla="*/ 155716 h 1705557"/>
              <a:gd name="connsiteX77" fmla="*/ 3173743 w 10232859"/>
              <a:gd name="connsiteY77" fmla="*/ 166095 h 1705557"/>
              <a:gd name="connsiteX78" fmla="*/ 3254203 w 10232859"/>
              <a:gd name="connsiteY78" fmla="*/ 158270 h 1705557"/>
              <a:gd name="connsiteX79" fmla="*/ 3380350 w 10232859"/>
              <a:gd name="connsiteY79" fmla="*/ 157665 h 1705557"/>
              <a:gd name="connsiteX80" fmla="*/ 3476147 w 10232859"/>
              <a:gd name="connsiteY80" fmla="*/ 177439 h 1705557"/>
              <a:gd name="connsiteX81" fmla="*/ 3581876 w 10232859"/>
              <a:gd name="connsiteY81" fmla="*/ 156962 h 1705557"/>
              <a:gd name="connsiteX82" fmla="*/ 3704761 w 10232859"/>
              <a:gd name="connsiteY82" fmla="*/ 157006 h 1705557"/>
              <a:gd name="connsiteX83" fmla="*/ 3755040 w 10232859"/>
              <a:gd name="connsiteY83" fmla="*/ 148492 h 1705557"/>
              <a:gd name="connsiteX84" fmla="*/ 3804689 w 10232859"/>
              <a:gd name="connsiteY84" fmla="*/ 158407 h 1705557"/>
              <a:gd name="connsiteX85" fmla="*/ 3821793 w 10232859"/>
              <a:gd name="connsiteY85" fmla="*/ 151257 h 1705557"/>
              <a:gd name="connsiteX86" fmla="*/ 3824682 w 10232859"/>
              <a:gd name="connsiteY86" fmla="*/ 149833 h 1705557"/>
              <a:gd name="connsiteX87" fmla="*/ 3837536 w 10232859"/>
              <a:gd name="connsiteY87" fmla="*/ 148292 h 1705557"/>
              <a:gd name="connsiteX88" fmla="*/ 3839550 w 10232859"/>
              <a:gd name="connsiteY88" fmla="*/ 142661 h 1705557"/>
              <a:gd name="connsiteX89" fmla="*/ 3857743 w 10232859"/>
              <a:gd name="connsiteY89" fmla="*/ 136618 h 1705557"/>
              <a:gd name="connsiteX90" fmla="*/ 3881852 w 10232859"/>
              <a:gd name="connsiteY90" fmla="*/ 135231 h 1705557"/>
              <a:gd name="connsiteX91" fmla="*/ 3998088 w 10232859"/>
              <a:gd name="connsiteY91" fmla="*/ 134446 h 1705557"/>
              <a:gd name="connsiteX92" fmla="*/ 4066682 w 10232859"/>
              <a:gd name="connsiteY92" fmla="*/ 130661 h 1705557"/>
              <a:gd name="connsiteX93" fmla="*/ 4091246 w 10232859"/>
              <a:gd name="connsiteY93" fmla="*/ 124017 h 1705557"/>
              <a:gd name="connsiteX94" fmla="*/ 4126556 w 10232859"/>
              <a:gd name="connsiteY94" fmla="*/ 118239 h 1705557"/>
              <a:gd name="connsiteX95" fmla="*/ 4187717 w 10232859"/>
              <a:gd name="connsiteY95" fmla="*/ 104010 h 1705557"/>
              <a:gd name="connsiteX96" fmla="*/ 4220826 w 10232859"/>
              <a:gd name="connsiteY96" fmla="*/ 102505 h 1705557"/>
              <a:gd name="connsiteX97" fmla="*/ 4239014 w 10232859"/>
              <a:gd name="connsiteY97" fmla="*/ 97354 h 1705557"/>
              <a:gd name="connsiteX98" fmla="*/ 4246653 w 10232859"/>
              <a:gd name="connsiteY98" fmla="*/ 97874 h 1705557"/>
              <a:gd name="connsiteX99" fmla="*/ 4271841 w 10232859"/>
              <a:gd name="connsiteY99" fmla="*/ 96702 h 1705557"/>
              <a:gd name="connsiteX100" fmla="*/ 4286277 w 10232859"/>
              <a:gd name="connsiteY100" fmla="*/ 96687 h 1705557"/>
              <a:gd name="connsiteX101" fmla="*/ 4292025 w 10232859"/>
              <a:gd name="connsiteY101" fmla="*/ 96921 h 1705557"/>
              <a:gd name="connsiteX102" fmla="*/ 4304713 w 10232859"/>
              <a:gd name="connsiteY102" fmla="*/ 102187 h 1705557"/>
              <a:gd name="connsiteX103" fmla="*/ 4321285 w 10232859"/>
              <a:gd name="connsiteY103" fmla="*/ 100074 h 1705557"/>
              <a:gd name="connsiteX104" fmla="*/ 4339561 w 10232859"/>
              <a:gd name="connsiteY104" fmla="*/ 105320 h 1705557"/>
              <a:gd name="connsiteX105" fmla="*/ 4343990 w 10232859"/>
              <a:gd name="connsiteY105" fmla="*/ 101090 h 1705557"/>
              <a:gd name="connsiteX106" fmla="*/ 4358885 w 10232859"/>
              <a:gd name="connsiteY106" fmla="*/ 96778 h 1705557"/>
              <a:gd name="connsiteX107" fmla="*/ 4371648 w 10232859"/>
              <a:gd name="connsiteY107" fmla="*/ 101826 h 1705557"/>
              <a:gd name="connsiteX108" fmla="*/ 4398380 w 10232859"/>
              <a:gd name="connsiteY108" fmla="*/ 104961 h 1705557"/>
              <a:gd name="connsiteX109" fmla="*/ 4405729 w 10232859"/>
              <a:gd name="connsiteY109" fmla="*/ 104191 h 1705557"/>
              <a:gd name="connsiteX110" fmla="*/ 4431408 w 10232859"/>
              <a:gd name="connsiteY110" fmla="*/ 110825 h 1705557"/>
              <a:gd name="connsiteX111" fmla="*/ 4472183 w 10232859"/>
              <a:gd name="connsiteY111" fmla="*/ 116430 h 1705557"/>
              <a:gd name="connsiteX112" fmla="*/ 4518828 w 10232859"/>
              <a:gd name="connsiteY112" fmla="*/ 119114 h 1705557"/>
              <a:gd name="connsiteX113" fmla="*/ 4532040 w 10232859"/>
              <a:gd name="connsiteY113" fmla="*/ 124307 h 1705557"/>
              <a:gd name="connsiteX114" fmla="*/ 4617778 w 10232859"/>
              <a:gd name="connsiteY114" fmla="*/ 136993 h 1705557"/>
              <a:gd name="connsiteX115" fmla="*/ 4641872 w 10232859"/>
              <a:gd name="connsiteY115" fmla="*/ 140721 h 1705557"/>
              <a:gd name="connsiteX116" fmla="*/ 4662766 w 10232859"/>
              <a:gd name="connsiteY116" fmla="*/ 138952 h 1705557"/>
              <a:gd name="connsiteX117" fmla="*/ 4667770 w 10232859"/>
              <a:gd name="connsiteY117" fmla="*/ 134208 h 1705557"/>
              <a:gd name="connsiteX118" fmla="*/ 4681052 w 10232859"/>
              <a:gd name="connsiteY118" fmla="*/ 135461 h 1705557"/>
              <a:gd name="connsiteX119" fmla="*/ 4684624 w 10232859"/>
              <a:gd name="connsiteY119" fmla="*/ 134755 h 1705557"/>
              <a:gd name="connsiteX120" fmla="*/ 4705061 w 10232859"/>
              <a:gd name="connsiteY120" fmla="*/ 131748 h 1705557"/>
              <a:gd name="connsiteX121" fmla="*/ 4747746 w 10232859"/>
              <a:gd name="connsiteY121" fmla="*/ 151131 h 1705557"/>
              <a:gd name="connsiteX122" fmla="*/ 4801045 w 10232859"/>
              <a:gd name="connsiteY122" fmla="*/ 153753 h 1705557"/>
              <a:gd name="connsiteX123" fmla="*/ 5001600 w 10232859"/>
              <a:gd name="connsiteY123" fmla="*/ 196753 h 1705557"/>
              <a:gd name="connsiteX124" fmla="*/ 5033465 w 10232859"/>
              <a:gd name="connsiteY124" fmla="*/ 182429 h 1705557"/>
              <a:gd name="connsiteX125" fmla="*/ 5115965 w 10232859"/>
              <a:gd name="connsiteY125" fmla="*/ 192583 h 1705557"/>
              <a:gd name="connsiteX126" fmla="*/ 5237936 w 10232859"/>
              <a:gd name="connsiteY126" fmla="*/ 246022 h 1705557"/>
              <a:gd name="connsiteX127" fmla="*/ 5290566 w 10232859"/>
              <a:gd name="connsiteY127" fmla="*/ 269809 h 1705557"/>
              <a:gd name="connsiteX128" fmla="*/ 5344878 w 10232859"/>
              <a:gd name="connsiteY128" fmla="*/ 282874 h 1705557"/>
              <a:gd name="connsiteX129" fmla="*/ 5413398 w 10232859"/>
              <a:gd name="connsiteY129" fmla="*/ 282749 h 1705557"/>
              <a:gd name="connsiteX130" fmla="*/ 5415629 w 10232859"/>
              <a:gd name="connsiteY130" fmla="*/ 282282 h 1705557"/>
              <a:gd name="connsiteX131" fmla="*/ 5433078 w 10232859"/>
              <a:gd name="connsiteY131" fmla="*/ 286198 h 1705557"/>
              <a:gd name="connsiteX132" fmla="*/ 5435759 w 10232859"/>
              <a:gd name="connsiteY132" fmla="*/ 289614 h 1705557"/>
              <a:gd name="connsiteX133" fmla="*/ 5447372 w 10232859"/>
              <a:gd name="connsiteY133" fmla="*/ 293101 h 1705557"/>
              <a:gd name="connsiteX134" fmla="*/ 5469289 w 10232859"/>
              <a:gd name="connsiteY134" fmla="*/ 302134 h 1705557"/>
              <a:gd name="connsiteX135" fmla="*/ 5508752 w 10232859"/>
              <a:gd name="connsiteY135" fmla="*/ 312267 h 1705557"/>
              <a:gd name="connsiteX136" fmla="*/ 5509657 w 10232859"/>
              <a:gd name="connsiteY136" fmla="*/ 311450 h 1705557"/>
              <a:gd name="connsiteX137" fmla="*/ 5521245 w 10232859"/>
              <a:gd name="connsiteY137" fmla="*/ 310202 h 1705557"/>
              <a:gd name="connsiteX138" fmla="*/ 5542415 w 10232859"/>
              <a:gd name="connsiteY138" fmla="*/ 310009 h 1705557"/>
              <a:gd name="connsiteX139" fmla="*/ 5596538 w 10232859"/>
              <a:gd name="connsiteY139" fmla="*/ 297667 h 1705557"/>
              <a:gd name="connsiteX140" fmla="*/ 5632514 w 10232859"/>
              <a:gd name="connsiteY140" fmla="*/ 308476 h 1705557"/>
              <a:gd name="connsiteX141" fmla="*/ 5640005 w 10232859"/>
              <a:gd name="connsiteY141" fmla="*/ 310131 h 1705557"/>
              <a:gd name="connsiteX142" fmla="*/ 5640259 w 10232859"/>
              <a:gd name="connsiteY142" fmla="*/ 309949 h 1705557"/>
              <a:gd name="connsiteX143" fmla="*/ 5648365 w 10232859"/>
              <a:gd name="connsiteY143" fmla="*/ 311268 h 1705557"/>
              <a:gd name="connsiteX144" fmla="*/ 5653662 w 10232859"/>
              <a:gd name="connsiteY144" fmla="*/ 313149 h 1705557"/>
              <a:gd name="connsiteX145" fmla="*/ 5668196 w 10232859"/>
              <a:gd name="connsiteY145" fmla="*/ 316360 h 1705557"/>
              <a:gd name="connsiteX146" fmla="*/ 5673886 w 10232859"/>
              <a:gd name="connsiteY146" fmla="*/ 316040 h 1705557"/>
              <a:gd name="connsiteX147" fmla="*/ 5677139 w 10232859"/>
              <a:gd name="connsiteY147" fmla="*/ 313859 h 1705557"/>
              <a:gd name="connsiteX148" fmla="*/ 5708983 w 10232859"/>
              <a:gd name="connsiteY148" fmla="*/ 313188 h 1705557"/>
              <a:gd name="connsiteX149" fmla="*/ 5773909 w 10232859"/>
              <a:gd name="connsiteY149" fmla="*/ 318575 h 1705557"/>
              <a:gd name="connsiteX150" fmla="*/ 5809500 w 10232859"/>
              <a:gd name="connsiteY150" fmla="*/ 324964 h 1705557"/>
              <a:gd name="connsiteX151" fmla="*/ 5908729 w 10232859"/>
              <a:gd name="connsiteY151" fmla="*/ 338849 h 1705557"/>
              <a:gd name="connsiteX152" fmla="*/ 6009654 w 10232859"/>
              <a:gd name="connsiteY152" fmla="*/ 350040 h 1705557"/>
              <a:gd name="connsiteX153" fmla="*/ 6067487 w 10232859"/>
              <a:gd name="connsiteY153" fmla="*/ 340226 h 1705557"/>
              <a:gd name="connsiteX154" fmla="*/ 6073281 w 10232859"/>
              <a:gd name="connsiteY154" fmla="*/ 340830 h 1705557"/>
              <a:gd name="connsiteX155" fmla="*/ 6086225 w 10232859"/>
              <a:gd name="connsiteY155" fmla="*/ 346135 h 1705557"/>
              <a:gd name="connsiteX156" fmla="*/ 6105063 w 10232859"/>
              <a:gd name="connsiteY156" fmla="*/ 353854 h 1705557"/>
              <a:gd name="connsiteX157" fmla="*/ 6135796 w 10232859"/>
              <a:gd name="connsiteY157" fmla="*/ 369657 h 1705557"/>
              <a:gd name="connsiteX158" fmla="*/ 6195166 w 10232859"/>
              <a:gd name="connsiteY158" fmla="*/ 366704 h 1705557"/>
              <a:gd name="connsiteX159" fmla="*/ 6216259 w 10232859"/>
              <a:gd name="connsiteY159" fmla="*/ 369879 h 1705557"/>
              <a:gd name="connsiteX160" fmla="*/ 6228331 w 10232859"/>
              <a:gd name="connsiteY160" fmla="*/ 370548 h 1705557"/>
              <a:gd name="connsiteX161" fmla="*/ 6229602 w 10232859"/>
              <a:gd name="connsiteY161" fmla="*/ 369928 h 1705557"/>
              <a:gd name="connsiteX162" fmla="*/ 6258988 w 10232859"/>
              <a:gd name="connsiteY162" fmla="*/ 385174 h 1705557"/>
              <a:gd name="connsiteX163" fmla="*/ 6264106 w 10232859"/>
              <a:gd name="connsiteY163" fmla="*/ 385655 h 1705557"/>
              <a:gd name="connsiteX164" fmla="*/ 6281703 w 10232859"/>
              <a:gd name="connsiteY164" fmla="*/ 397568 h 1705557"/>
              <a:gd name="connsiteX165" fmla="*/ 6291622 w 10232859"/>
              <a:gd name="connsiteY165" fmla="*/ 402669 h 1705557"/>
              <a:gd name="connsiteX166" fmla="*/ 6292712 w 10232859"/>
              <a:gd name="connsiteY166" fmla="*/ 406285 h 1705557"/>
              <a:gd name="connsiteX167" fmla="*/ 6308227 w 10232859"/>
              <a:gd name="connsiteY167" fmla="*/ 412710 h 1705557"/>
              <a:gd name="connsiteX168" fmla="*/ 6328981 w 10232859"/>
              <a:gd name="connsiteY168" fmla="*/ 416009 h 1705557"/>
              <a:gd name="connsiteX169" fmla="*/ 6368693 w 10232859"/>
              <a:gd name="connsiteY169" fmla="*/ 424359 h 1705557"/>
              <a:gd name="connsiteX170" fmla="*/ 6414811 w 10232859"/>
              <a:gd name="connsiteY170" fmla="*/ 458714 h 1705557"/>
              <a:gd name="connsiteX171" fmla="*/ 6467879 w 10232859"/>
              <a:gd name="connsiteY171" fmla="*/ 474762 h 1705557"/>
              <a:gd name="connsiteX172" fmla="*/ 6564351 w 10232859"/>
              <a:gd name="connsiteY172" fmla="*/ 544032 h 1705557"/>
              <a:gd name="connsiteX173" fmla="*/ 6711178 w 10232859"/>
              <a:gd name="connsiteY173" fmla="*/ 580124 h 1705557"/>
              <a:gd name="connsiteX174" fmla="*/ 6764036 w 10232859"/>
              <a:gd name="connsiteY174" fmla="*/ 595457 h 1705557"/>
              <a:gd name="connsiteX175" fmla="*/ 6858983 w 10232859"/>
              <a:gd name="connsiteY175" fmla="*/ 630237 h 1705557"/>
              <a:gd name="connsiteX176" fmla="*/ 6910661 w 10232859"/>
              <a:gd name="connsiteY176" fmla="*/ 641134 h 1705557"/>
              <a:gd name="connsiteX177" fmla="*/ 6944111 w 10232859"/>
              <a:gd name="connsiteY177" fmla="*/ 666016 h 1705557"/>
              <a:gd name="connsiteX178" fmla="*/ 6965771 w 10232859"/>
              <a:gd name="connsiteY178" fmla="*/ 666445 h 1705557"/>
              <a:gd name="connsiteX179" fmla="*/ 6969639 w 10232859"/>
              <a:gd name="connsiteY179" fmla="*/ 666351 h 1705557"/>
              <a:gd name="connsiteX180" fmla="*/ 6982242 w 10232859"/>
              <a:gd name="connsiteY180" fmla="*/ 669626 h 1705557"/>
              <a:gd name="connsiteX181" fmla="*/ 6989387 w 10232859"/>
              <a:gd name="connsiteY181" fmla="*/ 665988 h 1705557"/>
              <a:gd name="connsiteX182" fmla="*/ 7010930 w 10232859"/>
              <a:gd name="connsiteY182" fmla="*/ 667648 h 1705557"/>
              <a:gd name="connsiteX183" fmla="*/ 7033125 w 10232859"/>
              <a:gd name="connsiteY183" fmla="*/ 674950 h 1705557"/>
              <a:gd name="connsiteX184" fmla="*/ 7134461 w 10232859"/>
              <a:gd name="connsiteY184" fmla="*/ 714706 h 1705557"/>
              <a:gd name="connsiteX185" fmla="*/ 7197450 w 10232859"/>
              <a:gd name="connsiteY185" fmla="*/ 735608 h 1705557"/>
              <a:gd name="connsiteX186" fmla="*/ 7225084 w 10232859"/>
              <a:gd name="connsiteY186" fmla="*/ 739019 h 1705557"/>
              <a:gd name="connsiteX187" fmla="*/ 7261183 w 10232859"/>
              <a:gd name="connsiteY187" fmla="*/ 746827 h 1705557"/>
              <a:gd name="connsiteX188" fmla="*/ 7327760 w 10232859"/>
              <a:gd name="connsiteY188" fmla="*/ 757100 h 1705557"/>
              <a:gd name="connsiteX189" fmla="*/ 7412222 w 10232859"/>
              <a:gd name="connsiteY189" fmla="*/ 777001 h 1705557"/>
              <a:gd name="connsiteX190" fmla="*/ 7457904 w 10232859"/>
              <a:gd name="connsiteY190" fmla="*/ 810835 h 1705557"/>
              <a:gd name="connsiteX191" fmla="*/ 7465795 w 10232859"/>
              <a:gd name="connsiteY191" fmla="*/ 809112 h 1705557"/>
              <a:gd name="connsiteX192" fmla="*/ 7505046 w 10232859"/>
              <a:gd name="connsiteY192" fmla="*/ 823031 h 1705557"/>
              <a:gd name="connsiteX193" fmla="*/ 7623220 w 10232859"/>
              <a:gd name="connsiteY193" fmla="*/ 895034 h 1705557"/>
              <a:gd name="connsiteX194" fmla="*/ 7700458 w 10232859"/>
              <a:gd name="connsiteY194" fmla="*/ 921593 h 1705557"/>
              <a:gd name="connsiteX195" fmla="*/ 7730988 w 10232859"/>
              <a:gd name="connsiteY195" fmla="*/ 927270 h 1705557"/>
              <a:gd name="connsiteX196" fmla="*/ 7781942 w 10232859"/>
              <a:gd name="connsiteY196" fmla="*/ 937017 h 1705557"/>
              <a:gd name="connsiteX197" fmla="*/ 7827704 w 10232859"/>
              <a:gd name="connsiteY197" fmla="*/ 935072 h 1705557"/>
              <a:gd name="connsiteX198" fmla="*/ 7867270 w 10232859"/>
              <a:gd name="connsiteY198" fmla="*/ 946880 h 1705557"/>
              <a:gd name="connsiteX199" fmla="*/ 7866538 w 10232859"/>
              <a:gd name="connsiteY199" fmla="*/ 961559 h 1705557"/>
              <a:gd name="connsiteX200" fmla="*/ 7912084 w 10232859"/>
              <a:gd name="connsiteY200" fmla="*/ 970314 h 1705557"/>
              <a:gd name="connsiteX201" fmla="*/ 7982264 w 10232859"/>
              <a:gd name="connsiteY201" fmla="*/ 982287 h 1705557"/>
              <a:gd name="connsiteX202" fmla="*/ 7991272 w 10232859"/>
              <a:gd name="connsiteY202" fmla="*/ 987618 h 1705557"/>
              <a:gd name="connsiteX203" fmla="*/ 8006496 w 10232859"/>
              <a:gd name="connsiteY203" fmla="*/ 979353 h 1705557"/>
              <a:gd name="connsiteX204" fmla="*/ 8034497 w 10232859"/>
              <a:gd name="connsiteY204" fmla="*/ 978568 h 1705557"/>
              <a:gd name="connsiteX205" fmla="*/ 8150881 w 10232859"/>
              <a:gd name="connsiteY205" fmla="*/ 996925 h 1705557"/>
              <a:gd name="connsiteX206" fmla="*/ 8172106 w 10232859"/>
              <a:gd name="connsiteY206" fmla="*/ 997026 h 1705557"/>
              <a:gd name="connsiteX207" fmla="*/ 8196076 w 10232859"/>
              <a:gd name="connsiteY207" fmla="*/ 1006592 h 1705557"/>
              <a:gd name="connsiteX208" fmla="*/ 8247463 w 10232859"/>
              <a:gd name="connsiteY208" fmla="*/ 1022846 h 1705557"/>
              <a:gd name="connsiteX209" fmla="*/ 8279272 w 10232859"/>
              <a:gd name="connsiteY209" fmla="*/ 1039435 h 1705557"/>
              <a:gd name="connsiteX210" fmla="*/ 8289611 w 10232859"/>
              <a:gd name="connsiteY210" fmla="*/ 1035144 h 1705557"/>
              <a:gd name="connsiteX211" fmla="*/ 8311483 w 10232859"/>
              <a:gd name="connsiteY211" fmla="*/ 1035913 h 1705557"/>
              <a:gd name="connsiteX212" fmla="*/ 8399489 w 10232859"/>
              <a:gd name="connsiteY212" fmla="*/ 1055076 h 1705557"/>
              <a:gd name="connsiteX213" fmla="*/ 8415973 w 10232859"/>
              <a:gd name="connsiteY213" fmla="*/ 1056174 h 1705557"/>
              <a:gd name="connsiteX214" fmla="*/ 8433326 w 10232859"/>
              <a:gd name="connsiteY214" fmla="*/ 1064395 h 1705557"/>
              <a:gd name="connsiteX215" fmla="*/ 8502328 w 10232859"/>
              <a:gd name="connsiteY215" fmla="*/ 1098012 h 1705557"/>
              <a:gd name="connsiteX216" fmla="*/ 8534346 w 10232859"/>
              <a:gd name="connsiteY216" fmla="*/ 1113494 h 1705557"/>
              <a:gd name="connsiteX217" fmla="*/ 8534980 w 10232859"/>
              <a:gd name="connsiteY217" fmla="*/ 1117375 h 1705557"/>
              <a:gd name="connsiteX218" fmla="*/ 8544104 w 10232859"/>
              <a:gd name="connsiteY218" fmla="*/ 1114920 h 1705557"/>
              <a:gd name="connsiteX219" fmla="*/ 8567742 w 10232859"/>
              <a:gd name="connsiteY219" fmla="*/ 1124104 h 1705557"/>
              <a:gd name="connsiteX220" fmla="*/ 8633779 w 10232859"/>
              <a:gd name="connsiteY220" fmla="*/ 1145740 h 1705557"/>
              <a:gd name="connsiteX221" fmla="*/ 8676965 w 10232859"/>
              <a:gd name="connsiteY221" fmla="*/ 1163463 h 1705557"/>
              <a:gd name="connsiteX222" fmla="*/ 8698944 w 10232859"/>
              <a:gd name="connsiteY222" fmla="*/ 1163453 h 1705557"/>
              <a:gd name="connsiteX223" fmla="*/ 8711456 w 10232859"/>
              <a:gd name="connsiteY223" fmla="*/ 1175731 h 1705557"/>
              <a:gd name="connsiteX224" fmla="*/ 8732793 w 10232859"/>
              <a:gd name="connsiteY224" fmla="*/ 1179486 h 1705557"/>
              <a:gd name="connsiteX225" fmla="*/ 8751897 w 10232859"/>
              <a:gd name="connsiteY225" fmla="*/ 1197400 h 1705557"/>
              <a:gd name="connsiteX226" fmla="*/ 8793564 w 10232859"/>
              <a:gd name="connsiteY226" fmla="*/ 1179086 h 1705557"/>
              <a:gd name="connsiteX227" fmla="*/ 8834270 w 10232859"/>
              <a:gd name="connsiteY227" fmla="*/ 1213138 h 1705557"/>
              <a:gd name="connsiteX228" fmla="*/ 8853872 w 10232859"/>
              <a:gd name="connsiteY228" fmla="*/ 1221228 h 1705557"/>
              <a:gd name="connsiteX229" fmla="*/ 8861901 w 10232859"/>
              <a:gd name="connsiteY229" fmla="*/ 1217889 h 1705557"/>
              <a:gd name="connsiteX230" fmla="*/ 8874168 w 10232859"/>
              <a:gd name="connsiteY230" fmla="*/ 1220481 h 1705557"/>
              <a:gd name="connsiteX231" fmla="*/ 8871123 w 10232859"/>
              <a:gd name="connsiteY231" fmla="*/ 1227674 h 1705557"/>
              <a:gd name="connsiteX232" fmla="*/ 8903537 w 10232859"/>
              <a:gd name="connsiteY232" fmla="*/ 1237102 h 1705557"/>
              <a:gd name="connsiteX233" fmla="*/ 8933767 w 10232859"/>
              <a:gd name="connsiteY233" fmla="*/ 1269882 h 1705557"/>
              <a:gd name="connsiteX234" fmla="*/ 8985765 w 10232859"/>
              <a:gd name="connsiteY234" fmla="*/ 1294178 h 1705557"/>
              <a:gd name="connsiteX235" fmla="*/ 9071444 w 10232859"/>
              <a:gd name="connsiteY235" fmla="*/ 1323819 h 1705557"/>
              <a:gd name="connsiteX236" fmla="*/ 9096711 w 10232859"/>
              <a:gd name="connsiteY236" fmla="*/ 1334291 h 1705557"/>
              <a:gd name="connsiteX237" fmla="*/ 9338853 w 10232859"/>
              <a:gd name="connsiteY237" fmla="*/ 1454560 h 1705557"/>
              <a:gd name="connsiteX238" fmla="*/ 9520814 w 10232859"/>
              <a:gd name="connsiteY238" fmla="*/ 1456341 h 1705557"/>
              <a:gd name="connsiteX239" fmla="*/ 9702271 w 10232859"/>
              <a:gd name="connsiteY239" fmla="*/ 1495067 h 1705557"/>
              <a:gd name="connsiteX240" fmla="*/ 9744273 w 10232859"/>
              <a:gd name="connsiteY240" fmla="*/ 1530026 h 1705557"/>
              <a:gd name="connsiteX241" fmla="*/ 9771903 w 10232859"/>
              <a:gd name="connsiteY241" fmla="*/ 1536548 h 1705557"/>
              <a:gd name="connsiteX242" fmla="*/ 9818565 w 10232859"/>
              <a:gd name="connsiteY242" fmla="*/ 1545059 h 1705557"/>
              <a:gd name="connsiteX243" fmla="*/ 9882202 w 10232859"/>
              <a:gd name="connsiteY243" fmla="*/ 1572402 h 1705557"/>
              <a:gd name="connsiteX244" fmla="*/ 10022025 w 10232859"/>
              <a:gd name="connsiteY244" fmla="*/ 1606210 h 1705557"/>
              <a:gd name="connsiteX245" fmla="*/ 10220406 w 10232859"/>
              <a:gd name="connsiteY245" fmla="*/ 1683519 h 1705557"/>
              <a:gd name="connsiteX246" fmla="*/ 10232859 w 10232859"/>
              <a:gd name="connsiteY246" fmla="*/ 1705557 h 1705557"/>
              <a:gd name="connsiteX247" fmla="*/ 0 w 10232859"/>
              <a:gd name="connsiteY247" fmla="*/ 1705557 h 1705557"/>
              <a:gd name="connsiteX248" fmla="*/ 0 w 10232859"/>
              <a:gd name="connsiteY248" fmla="*/ 28342 h 1705557"/>
              <a:gd name="connsiteX249" fmla="*/ 8097 w 10232859"/>
              <a:gd name="connsiteY249" fmla="*/ 30869 h 1705557"/>
              <a:gd name="connsiteX250" fmla="*/ 77128 w 10232859"/>
              <a:gd name="connsiteY250" fmla="*/ 13381 h 1705557"/>
              <a:gd name="connsiteX251" fmla="*/ 188338 w 10232859"/>
              <a:gd name="connsiteY251" fmla="*/ 11593 h 1705557"/>
              <a:gd name="connsiteX252" fmla="*/ 298809 w 10232859"/>
              <a:gd name="connsiteY252" fmla="*/ 12712 h 1705557"/>
              <a:gd name="connsiteX253" fmla="*/ 338985 w 10232859"/>
              <a:gd name="connsiteY253" fmla="*/ 14520 h 1705557"/>
              <a:gd name="connsiteX254" fmla="*/ 409815 w 10232859"/>
              <a:gd name="connsiteY254" fmla="*/ 11559 h 1705557"/>
              <a:gd name="connsiteX255" fmla="*/ 424169 w 10232859"/>
              <a:gd name="connsiteY255"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90341 w 10232859"/>
              <a:gd name="connsiteY50" fmla="*/ 217588 h 1705557"/>
              <a:gd name="connsiteX51" fmla="*/ 2588929 w 10232859"/>
              <a:gd name="connsiteY51" fmla="*/ 207494 h 1705557"/>
              <a:gd name="connsiteX52" fmla="*/ 2687426 w 10232859"/>
              <a:gd name="connsiteY52" fmla="*/ 200362 h 1705557"/>
              <a:gd name="connsiteX53" fmla="*/ 2723517 w 10232859"/>
              <a:gd name="connsiteY53" fmla="*/ 199166 h 1705557"/>
              <a:gd name="connsiteX54" fmla="*/ 2785956 w 10232859"/>
              <a:gd name="connsiteY54" fmla="*/ 190918 h 1705557"/>
              <a:gd name="connsiteX55" fmla="*/ 2813378 w 10232859"/>
              <a:gd name="connsiteY55" fmla="*/ 183347 h 1705557"/>
              <a:gd name="connsiteX56" fmla="*/ 2814782 w 10232859"/>
              <a:gd name="connsiteY56" fmla="*/ 183667 h 1705557"/>
              <a:gd name="connsiteX57" fmla="*/ 2816580 w 10232859"/>
              <a:gd name="connsiteY57" fmla="*/ 180880 h 1705557"/>
              <a:gd name="connsiteX58" fmla="*/ 2821623 w 10232859"/>
              <a:gd name="connsiteY58" fmla="*/ 179389 h 1705557"/>
              <a:gd name="connsiteX59" fmla="*/ 2836688 w 10232859"/>
              <a:gd name="connsiteY59" fmla="*/ 179485 h 1705557"/>
              <a:gd name="connsiteX60" fmla="*/ 2842564 w 10232859"/>
              <a:gd name="connsiteY60" fmla="*/ 180209 h 1705557"/>
              <a:gd name="connsiteX61" fmla="*/ 2850712 w 10232859"/>
              <a:gd name="connsiteY61" fmla="*/ 179804 h 1705557"/>
              <a:gd name="connsiteX62" fmla="*/ 2850846 w 10232859"/>
              <a:gd name="connsiteY62" fmla="*/ 179576 h 1705557"/>
              <a:gd name="connsiteX63" fmla="*/ 2858611 w 10232859"/>
              <a:gd name="connsiteY63" fmla="*/ 179626 h 1705557"/>
              <a:gd name="connsiteX64" fmla="*/ 2897454 w 10232859"/>
              <a:gd name="connsiteY64" fmla="*/ 182628 h 1705557"/>
              <a:gd name="connsiteX65" fmla="*/ 2940369 w 10232859"/>
              <a:gd name="connsiteY65" fmla="*/ 159458 h 1705557"/>
              <a:gd name="connsiteX66" fmla="*/ 2959670 w 10232859"/>
              <a:gd name="connsiteY66" fmla="*/ 154881 h 1705557"/>
              <a:gd name="connsiteX67" fmla="*/ 2969615 w 10232859"/>
              <a:gd name="connsiteY67" fmla="*/ 151269 h 1705557"/>
              <a:gd name="connsiteX68" fmla="*/ 2970000 w 10232859"/>
              <a:gd name="connsiteY68" fmla="*/ 150290 h 1705557"/>
              <a:gd name="connsiteX69" fmla="*/ 3007272 w 10232859"/>
              <a:gd name="connsiteY69" fmla="*/ 153280 h 1705557"/>
              <a:gd name="connsiteX70" fmla="*/ 3011677 w 10232859"/>
              <a:gd name="connsiteY70" fmla="*/ 151918 h 1705557"/>
              <a:gd name="connsiteX71" fmla="*/ 3036668 w 10232859"/>
              <a:gd name="connsiteY71" fmla="*/ 156118 h 1705557"/>
              <a:gd name="connsiteX72" fmla="*/ 3049208 w 10232859"/>
              <a:gd name="connsiteY72" fmla="*/ 157087 h 1705557"/>
              <a:gd name="connsiteX73" fmla="*/ 3053517 w 10232859"/>
              <a:gd name="connsiteY73" fmla="*/ 159836 h 1705557"/>
              <a:gd name="connsiteX74" fmla="*/ 3071637 w 10232859"/>
              <a:gd name="connsiteY74" fmla="*/ 160010 h 1705557"/>
              <a:gd name="connsiteX75" fmla="*/ 3110077 w 10232859"/>
              <a:gd name="connsiteY75" fmla="*/ 155716 h 1705557"/>
              <a:gd name="connsiteX76" fmla="*/ 3173743 w 10232859"/>
              <a:gd name="connsiteY76" fmla="*/ 166095 h 1705557"/>
              <a:gd name="connsiteX77" fmla="*/ 3254203 w 10232859"/>
              <a:gd name="connsiteY77" fmla="*/ 158270 h 1705557"/>
              <a:gd name="connsiteX78" fmla="*/ 3380350 w 10232859"/>
              <a:gd name="connsiteY78" fmla="*/ 157665 h 1705557"/>
              <a:gd name="connsiteX79" fmla="*/ 3476147 w 10232859"/>
              <a:gd name="connsiteY79" fmla="*/ 177439 h 1705557"/>
              <a:gd name="connsiteX80" fmla="*/ 3581876 w 10232859"/>
              <a:gd name="connsiteY80" fmla="*/ 156962 h 1705557"/>
              <a:gd name="connsiteX81" fmla="*/ 3704761 w 10232859"/>
              <a:gd name="connsiteY81" fmla="*/ 157006 h 1705557"/>
              <a:gd name="connsiteX82" fmla="*/ 3755040 w 10232859"/>
              <a:gd name="connsiteY82" fmla="*/ 148492 h 1705557"/>
              <a:gd name="connsiteX83" fmla="*/ 3804689 w 10232859"/>
              <a:gd name="connsiteY83" fmla="*/ 158407 h 1705557"/>
              <a:gd name="connsiteX84" fmla="*/ 3821793 w 10232859"/>
              <a:gd name="connsiteY84" fmla="*/ 151257 h 1705557"/>
              <a:gd name="connsiteX85" fmla="*/ 3824682 w 10232859"/>
              <a:gd name="connsiteY85" fmla="*/ 149833 h 1705557"/>
              <a:gd name="connsiteX86" fmla="*/ 3837536 w 10232859"/>
              <a:gd name="connsiteY86" fmla="*/ 148292 h 1705557"/>
              <a:gd name="connsiteX87" fmla="*/ 3839550 w 10232859"/>
              <a:gd name="connsiteY87" fmla="*/ 142661 h 1705557"/>
              <a:gd name="connsiteX88" fmla="*/ 3857743 w 10232859"/>
              <a:gd name="connsiteY88" fmla="*/ 136618 h 1705557"/>
              <a:gd name="connsiteX89" fmla="*/ 3881852 w 10232859"/>
              <a:gd name="connsiteY89" fmla="*/ 135231 h 1705557"/>
              <a:gd name="connsiteX90" fmla="*/ 3998088 w 10232859"/>
              <a:gd name="connsiteY90" fmla="*/ 134446 h 1705557"/>
              <a:gd name="connsiteX91" fmla="*/ 4066682 w 10232859"/>
              <a:gd name="connsiteY91" fmla="*/ 130661 h 1705557"/>
              <a:gd name="connsiteX92" fmla="*/ 4091246 w 10232859"/>
              <a:gd name="connsiteY92" fmla="*/ 124017 h 1705557"/>
              <a:gd name="connsiteX93" fmla="*/ 4126556 w 10232859"/>
              <a:gd name="connsiteY93" fmla="*/ 118239 h 1705557"/>
              <a:gd name="connsiteX94" fmla="*/ 4187717 w 10232859"/>
              <a:gd name="connsiteY94" fmla="*/ 104010 h 1705557"/>
              <a:gd name="connsiteX95" fmla="*/ 4220826 w 10232859"/>
              <a:gd name="connsiteY95" fmla="*/ 102505 h 1705557"/>
              <a:gd name="connsiteX96" fmla="*/ 4239014 w 10232859"/>
              <a:gd name="connsiteY96" fmla="*/ 97354 h 1705557"/>
              <a:gd name="connsiteX97" fmla="*/ 4246653 w 10232859"/>
              <a:gd name="connsiteY97" fmla="*/ 97874 h 1705557"/>
              <a:gd name="connsiteX98" fmla="*/ 4271841 w 10232859"/>
              <a:gd name="connsiteY98" fmla="*/ 96702 h 1705557"/>
              <a:gd name="connsiteX99" fmla="*/ 4286277 w 10232859"/>
              <a:gd name="connsiteY99" fmla="*/ 96687 h 1705557"/>
              <a:gd name="connsiteX100" fmla="*/ 4292025 w 10232859"/>
              <a:gd name="connsiteY100" fmla="*/ 96921 h 1705557"/>
              <a:gd name="connsiteX101" fmla="*/ 4304713 w 10232859"/>
              <a:gd name="connsiteY101" fmla="*/ 102187 h 1705557"/>
              <a:gd name="connsiteX102" fmla="*/ 4321285 w 10232859"/>
              <a:gd name="connsiteY102" fmla="*/ 100074 h 1705557"/>
              <a:gd name="connsiteX103" fmla="*/ 4339561 w 10232859"/>
              <a:gd name="connsiteY103" fmla="*/ 105320 h 1705557"/>
              <a:gd name="connsiteX104" fmla="*/ 4343990 w 10232859"/>
              <a:gd name="connsiteY104" fmla="*/ 101090 h 1705557"/>
              <a:gd name="connsiteX105" fmla="*/ 4358885 w 10232859"/>
              <a:gd name="connsiteY105" fmla="*/ 96778 h 1705557"/>
              <a:gd name="connsiteX106" fmla="*/ 4371648 w 10232859"/>
              <a:gd name="connsiteY106" fmla="*/ 101826 h 1705557"/>
              <a:gd name="connsiteX107" fmla="*/ 4398380 w 10232859"/>
              <a:gd name="connsiteY107" fmla="*/ 104961 h 1705557"/>
              <a:gd name="connsiteX108" fmla="*/ 4405729 w 10232859"/>
              <a:gd name="connsiteY108" fmla="*/ 104191 h 1705557"/>
              <a:gd name="connsiteX109" fmla="*/ 4431408 w 10232859"/>
              <a:gd name="connsiteY109" fmla="*/ 110825 h 1705557"/>
              <a:gd name="connsiteX110" fmla="*/ 4472183 w 10232859"/>
              <a:gd name="connsiteY110" fmla="*/ 116430 h 1705557"/>
              <a:gd name="connsiteX111" fmla="*/ 4518828 w 10232859"/>
              <a:gd name="connsiteY111" fmla="*/ 119114 h 1705557"/>
              <a:gd name="connsiteX112" fmla="*/ 4532040 w 10232859"/>
              <a:gd name="connsiteY112" fmla="*/ 124307 h 1705557"/>
              <a:gd name="connsiteX113" fmla="*/ 4617778 w 10232859"/>
              <a:gd name="connsiteY113" fmla="*/ 136993 h 1705557"/>
              <a:gd name="connsiteX114" fmla="*/ 4641872 w 10232859"/>
              <a:gd name="connsiteY114" fmla="*/ 140721 h 1705557"/>
              <a:gd name="connsiteX115" fmla="*/ 4662766 w 10232859"/>
              <a:gd name="connsiteY115" fmla="*/ 138952 h 1705557"/>
              <a:gd name="connsiteX116" fmla="*/ 4667770 w 10232859"/>
              <a:gd name="connsiteY116" fmla="*/ 134208 h 1705557"/>
              <a:gd name="connsiteX117" fmla="*/ 4681052 w 10232859"/>
              <a:gd name="connsiteY117" fmla="*/ 135461 h 1705557"/>
              <a:gd name="connsiteX118" fmla="*/ 4684624 w 10232859"/>
              <a:gd name="connsiteY118" fmla="*/ 134755 h 1705557"/>
              <a:gd name="connsiteX119" fmla="*/ 4705061 w 10232859"/>
              <a:gd name="connsiteY119" fmla="*/ 131748 h 1705557"/>
              <a:gd name="connsiteX120" fmla="*/ 4747746 w 10232859"/>
              <a:gd name="connsiteY120" fmla="*/ 151131 h 1705557"/>
              <a:gd name="connsiteX121" fmla="*/ 4801045 w 10232859"/>
              <a:gd name="connsiteY121" fmla="*/ 153753 h 1705557"/>
              <a:gd name="connsiteX122" fmla="*/ 5001600 w 10232859"/>
              <a:gd name="connsiteY122" fmla="*/ 196753 h 1705557"/>
              <a:gd name="connsiteX123" fmla="*/ 5033465 w 10232859"/>
              <a:gd name="connsiteY123" fmla="*/ 182429 h 1705557"/>
              <a:gd name="connsiteX124" fmla="*/ 5115965 w 10232859"/>
              <a:gd name="connsiteY124" fmla="*/ 192583 h 1705557"/>
              <a:gd name="connsiteX125" fmla="*/ 5237936 w 10232859"/>
              <a:gd name="connsiteY125" fmla="*/ 246022 h 1705557"/>
              <a:gd name="connsiteX126" fmla="*/ 5290566 w 10232859"/>
              <a:gd name="connsiteY126" fmla="*/ 269809 h 1705557"/>
              <a:gd name="connsiteX127" fmla="*/ 5344878 w 10232859"/>
              <a:gd name="connsiteY127" fmla="*/ 282874 h 1705557"/>
              <a:gd name="connsiteX128" fmla="*/ 5413398 w 10232859"/>
              <a:gd name="connsiteY128" fmla="*/ 282749 h 1705557"/>
              <a:gd name="connsiteX129" fmla="*/ 5415629 w 10232859"/>
              <a:gd name="connsiteY129" fmla="*/ 282282 h 1705557"/>
              <a:gd name="connsiteX130" fmla="*/ 5433078 w 10232859"/>
              <a:gd name="connsiteY130" fmla="*/ 286198 h 1705557"/>
              <a:gd name="connsiteX131" fmla="*/ 5435759 w 10232859"/>
              <a:gd name="connsiteY131" fmla="*/ 289614 h 1705557"/>
              <a:gd name="connsiteX132" fmla="*/ 5447372 w 10232859"/>
              <a:gd name="connsiteY132" fmla="*/ 293101 h 1705557"/>
              <a:gd name="connsiteX133" fmla="*/ 5469289 w 10232859"/>
              <a:gd name="connsiteY133" fmla="*/ 302134 h 1705557"/>
              <a:gd name="connsiteX134" fmla="*/ 5508752 w 10232859"/>
              <a:gd name="connsiteY134" fmla="*/ 312267 h 1705557"/>
              <a:gd name="connsiteX135" fmla="*/ 5509657 w 10232859"/>
              <a:gd name="connsiteY135" fmla="*/ 311450 h 1705557"/>
              <a:gd name="connsiteX136" fmla="*/ 5521245 w 10232859"/>
              <a:gd name="connsiteY136" fmla="*/ 310202 h 1705557"/>
              <a:gd name="connsiteX137" fmla="*/ 5542415 w 10232859"/>
              <a:gd name="connsiteY137" fmla="*/ 310009 h 1705557"/>
              <a:gd name="connsiteX138" fmla="*/ 5596538 w 10232859"/>
              <a:gd name="connsiteY138" fmla="*/ 297667 h 1705557"/>
              <a:gd name="connsiteX139" fmla="*/ 5632514 w 10232859"/>
              <a:gd name="connsiteY139" fmla="*/ 308476 h 1705557"/>
              <a:gd name="connsiteX140" fmla="*/ 5640005 w 10232859"/>
              <a:gd name="connsiteY140" fmla="*/ 310131 h 1705557"/>
              <a:gd name="connsiteX141" fmla="*/ 5640259 w 10232859"/>
              <a:gd name="connsiteY141" fmla="*/ 309949 h 1705557"/>
              <a:gd name="connsiteX142" fmla="*/ 5648365 w 10232859"/>
              <a:gd name="connsiteY142" fmla="*/ 311268 h 1705557"/>
              <a:gd name="connsiteX143" fmla="*/ 5653662 w 10232859"/>
              <a:gd name="connsiteY143" fmla="*/ 313149 h 1705557"/>
              <a:gd name="connsiteX144" fmla="*/ 5668196 w 10232859"/>
              <a:gd name="connsiteY144" fmla="*/ 316360 h 1705557"/>
              <a:gd name="connsiteX145" fmla="*/ 5673886 w 10232859"/>
              <a:gd name="connsiteY145" fmla="*/ 316040 h 1705557"/>
              <a:gd name="connsiteX146" fmla="*/ 5677139 w 10232859"/>
              <a:gd name="connsiteY146" fmla="*/ 313859 h 1705557"/>
              <a:gd name="connsiteX147" fmla="*/ 5708983 w 10232859"/>
              <a:gd name="connsiteY147" fmla="*/ 313188 h 1705557"/>
              <a:gd name="connsiteX148" fmla="*/ 5773909 w 10232859"/>
              <a:gd name="connsiteY148" fmla="*/ 318575 h 1705557"/>
              <a:gd name="connsiteX149" fmla="*/ 5809500 w 10232859"/>
              <a:gd name="connsiteY149" fmla="*/ 324964 h 1705557"/>
              <a:gd name="connsiteX150" fmla="*/ 5908729 w 10232859"/>
              <a:gd name="connsiteY150" fmla="*/ 338849 h 1705557"/>
              <a:gd name="connsiteX151" fmla="*/ 6009654 w 10232859"/>
              <a:gd name="connsiteY151" fmla="*/ 350040 h 1705557"/>
              <a:gd name="connsiteX152" fmla="*/ 6067487 w 10232859"/>
              <a:gd name="connsiteY152" fmla="*/ 340226 h 1705557"/>
              <a:gd name="connsiteX153" fmla="*/ 6073281 w 10232859"/>
              <a:gd name="connsiteY153" fmla="*/ 340830 h 1705557"/>
              <a:gd name="connsiteX154" fmla="*/ 6086225 w 10232859"/>
              <a:gd name="connsiteY154" fmla="*/ 346135 h 1705557"/>
              <a:gd name="connsiteX155" fmla="*/ 6105063 w 10232859"/>
              <a:gd name="connsiteY155" fmla="*/ 353854 h 1705557"/>
              <a:gd name="connsiteX156" fmla="*/ 6135796 w 10232859"/>
              <a:gd name="connsiteY156" fmla="*/ 369657 h 1705557"/>
              <a:gd name="connsiteX157" fmla="*/ 6195166 w 10232859"/>
              <a:gd name="connsiteY157" fmla="*/ 366704 h 1705557"/>
              <a:gd name="connsiteX158" fmla="*/ 6216259 w 10232859"/>
              <a:gd name="connsiteY158" fmla="*/ 369879 h 1705557"/>
              <a:gd name="connsiteX159" fmla="*/ 6228331 w 10232859"/>
              <a:gd name="connsiteY159" fmla="*/ 370548 h 1705557"/>
              <a:gd name="connsiteX160" fmla="*/ 6229602 w 10232859"/>
              <a:gd name="connsiteY160" fmla="*/ 369928 h 1705557"/>
              <a:gd name="connsiteX161" fmla="*/ 6258988 w 10232859"/>
              <a:gd name="connsiteY161" fmla="*/ 385174 h 1705557"/>
              <a:gd name="connsiteX162" fmla="*/ 6264106 w 10232859"/>
              <a:gd name="connsiteY162" fmla="*/ 385655 h 1705557"/>
              <a:gd name="connsiteX163" fmla="*/ 6281703 w 10232859"/>
              <a:gd name="connsiteY163" fmla="*/ 397568 h 1705557"/>
              <a:gd name="connsiteX164" fmla="*/ 6291622 w 10232859"/>
              <a:gd name="connsiteY164" fmla="*/ 402669 h 1705557"/>
              <a:gd name="connsiteX165" fmla="*/ 6292712 w 10232859"/>
              <a:gd name="connsiteY165" fmla="*/ 406285 h 1705557"/>
              <a:gd name="connsiteX166" fmla="*/ 6308227 w 10232859"/>
              <a:gd name="connsiteY166" fmla="*/ 412710 h 1705557"/>
              <a:gd name="connsiteX167" fmla="*/ 6328981 w 10232859"/>
              <a:gd name="connsiteY167" fmla="*/ 416009 h 1705557"/>
              <a:gd name="connsiteX168" fmla="*/ 6368693 w 10232859"/>
              <a:gd name="connsiteY168" fmla="*/ 424359 h 1705557"/>
              <a:gd name="connsiteX169" fmla="*/ 6414811 w 10232859"/>
              <a:gd name="connsiteY169" fmla="*/ 458714 h 1705557"/>
              <a:gd name="connsiteX170" fmla="*/ 6467879 w 10232859"/>
              <a:gd name="connsiteY170" fmla="*/ 474762 h 1705557"/>
              <a:gd name="connsiteX171" fmla="*/ 6564351 w 10232859"/>
              <a:gd name="connsiteY171" fmla="*/ 544032 h 1705557"/>
              <a:gd name="connsiteX172" fmla="*/ 6711178 w 10232859"/>
              <a:gd name="connsiteY172" fmla="*/ 580124 h 1705557"/>
              <a:gd name="connsiteX173" fmla="*/ 6764036 w 10232859"/>
              <a:gd name="connsiteY173" fmla="*/ 595457 h 1705557"/>
              <a:gd name="connsiteX174" fmla="*/ 6858983 w 10232859"/>
              <a:gd name="connsiteY174" fmla="*/ 630237 h 1705557"/>
              <a:gd name="connsiteX175" fmla="*/ 6910661 w 10232859"/>
              <a:gd name="connsiteY175" fmla="*/ 641134 h 1705557"/>
              <a:gd name="connsiteX176" fmla="*/ 6944111 w 10232859"/>
              <a:gd name="connsiteY176" fmla="*/ 666016 h 1705557"/>
              <a:gd name="connsiteX177" fmla="*/ 6965771 w 10232859"/>
              <a:gd name="connsiteY177" fmla="*/ 666445 h 1705557"/>
              <a:gd name="connsiteX178" fmla="*/ 6969639 w 10232859"/>
              <a:gd name="connsiteY178" fmla="*/ 666351 h 1705557"/>
              <a:gd name="connsiteX179" fmla="*/ 6982242 w 10232859"/>
              <a:gd name="connsiteY179" fmla="*/ 669626 h 1705557"/>
              <a:gd name="connsiteX180" fmla="*/ 6989387 w 10232859"/>
              <a:gd name="connsiteY180" fmla="*/ 665988 h 1705557"/>
              <a:gd name="connsiteX181" fmla="*/ 7010930 w 10232859"/>
              <a:gd name="connsiteY181" fmla="*/ 667648 h 1705557"/>
              <a:gd name="connsiteX182" fmla="*/ 7033125 w 10232859"/>
              <a:gd name="connsiteY182" fmla="*/ 674950 h 1705557"/>
              <a:gd name="connsiteX183" fmla="*/ 7134461 w 10232859"/>
              <a:gd name="connsiteY183" fmla="*/ 714706 h 1705557"/>
              <a:gd name="connsiteX184" fmla="*/ 7197450 w 10232859"/>
              <a:gd name="connsiteY184" fmla="*/ 735608 h 1705557"/>
              <a:gd name="connsiteX185" fmla="*/ 7225084 w 10232859"/>
              <a:gd name="connsiteY185" fmla="*/ 739019 h 1705557"/>
              <a:gd name="connsiteX186" fmla="*/ 7261183 w 10232859"/>
              <a:gd name="connsiteY186" fmla="*/ 746827 h 1705557"/>
              <a:gd name="connsiteX187" fmla="*/ 7327760 w 10232859"/>
              <a:gd name="connsiteY187" fmla="*/ 757100 h 1705557"/>
              <a:gd name="connsiteX188" fmla="*/ 7412222 w 10232859"/>
              <a:gd name="connsiteY188" fmla="*/ 777001 h 1705557"/>
              <a:gd name="connsiteX189" fmla="*/ 7457904 w 10232859"/>
              <a:gd name="connsiteY189" fmla="*/ 810835 h 1705557"/>
              <a:gd name="connsiteX190" fmla="*/ 7465795 w 10232859"/>
              <a:gd name="connsiteY190" fmla="*/ 809112 h 1705557"/>
              <a:gd name="connsiteX191" fmla="*/ 7505046 w 10232859"/>
              <a:gd name="connsiteY191" fmla="*/ 823031 h 1705557"/>
              <a:gd name="connsiteX192" fmla="*/ 7623220 w 10232859"/>
              <a:gd name="connsiteY192" fmla="*/ 895034 h 1705557"/>
              <a:gd name="connsiteX193" fmla="*/ 7700458 w 10232859"/>
              <a:gd name="connsiteY193" fmla="*/ 921593 h 1705557"/>
              <a:gd name="connsiteX194" fmla="*/ 7730988 w 10232859"/>
              <a:gd name="connsiteY194" fmla="*/ 927270 h 1705557"/>
              <a:gd name="connsiteX195" fmla="*/ 7781942 w 10232859"/>
              <a:gd name="connsiteY195" fmla="*/ 937017 h 1705557"/>
              <a:gd name="connsiteX196" fmla="*/ 7827704 w 10232859"/>
              <a:gd name="connsiteY196" fmla="*/ 935072 h 1705557"/>
              <a:gd name="connsiteX197" fmla="*/ 7867270 w 10232859"/>
              <a:gd name="connsiteY197" fmla="*/ 946880 h 1705557"/>
              <a:gd name="connsiteX198" fmla="*/ 7866538 w 10232859"/>
              <a:gd name="connsiteY198" fmla="*/ 961559 h 1705557"/>
              <a:gd name="connsiteX199" fmla="*/ 7912084 w 10232859"/>
              <a:gd name="connsiteY199" fmla="*/ 970314 h 1705557"/>
              <a:gd name="connsiteX200" fmla="*/ 7982264 w 10232859"/>
              <a:gd name="connsiteY200" fmla="*/ 982287 h 1705557"/>
              <a:gd name="connsiteX201" fmla="*/ 7991272 w 10232859"/>
              <a:gd name="connsiteY201" fmla="*/ 987618 h 1705557"/>
              <a:gd name="connsiteX202" fmla="*/ 8006496 w 10232859"/>
              <a:gd name="connsiteY202" fmla="*/ 979353 h 1705557"/>
              <a:gd name="connsiteX203" fmla="*/ 8034497 w 10232859"/>
              <a:gd name="connsiteY203" fmla="*/ 978568 h 1705557"/>
              <a:gd name="connsiteX204" fmla="*/ 8150881 w 10232859"/>
              <a:gd name="connsiteY204" fmla="*/ 996925 h 1705557"/>
              <a:gd name="connsiteX205" fmla="*/ 8172106 w 10232859"/>
              <a:gd name="connsiteY205" fmla="*/ 997026 h 1705557"/>
              <a:gd name="connsiteX206" fmla="*/ 8196076 w 10232859"/>
              <a:gd name="connsiteY206" fmla="*/ 1006592 h 1705557"/>
              <a:gd name="connsiteX207" fmla="*/ 8247463 w 10232859"/>
              <a:gd name="connsiteY207" fmla="*/ 1022846 h 1705557"/>
              <a:gd name="connsiteX208" fmla="*/ 8279272 w 10232859"/>
              <a:gd name="connsiteY208" fmla="*/ 1039435 h 1705557"/>
              <a:gd name="connsiteX209" fmla="*/ 8289611 w 10232859"/>
              <a:gd name="connsiteY209" fmla="*/ 1035144 h 1705557"/>
              <a:gd name="connsiteX210" fmla="*/ 8311483 w 10232859"/>
              <a:gd name="connsiteY210" fmla="*/ 1035913 h 1705557"/>
              <a:gd name="connsiteX211" fmla="*/ 8399489 w 10232859"/>
              <a:gd name="connsiteY211" fmla="*/ 1055076 h 1705557"/>
              <a:gd name="connsiteX212" fmla="*/ 8415973 w 10232859"/>
              <a:gd name="connsiteY212" fmla="*/ 1056174 h 1705557"/>
              <a:gd name="connsiteX213" fmla="*/ 8433326 w 10232859"/>
              <a:gd name="connsiteY213" fmla="*/ 1064395 h 1705557"/>
              <a:gd name="connsiteX214" fmla="*/ 8502328 w 10232859"/>
              <a:gd name="connsiteY214" fmla="*/ 1098012 h 1705557"/>
              <a:gd name="connsiteX215" fmla="*/ 8534346 w 10232859"/>
              <a:gd name="connsiteY215" fmla="*/ 1113494 h 1705557"/>
              <a:gd name="connsiteX216" fmla="*/ 8534980 w 10232859"/>
              <a:gd name="connsiteY216" fmla="*/ 1117375 h 1705557"/>
              <a:gd name="connsiteX217" fmla="*/ 8544104 w 10232859"/>
              <a:gd name="connsiteY217" fmla="*/ 1114920 h 1705557"/>
              <a:gd name="connsiteX218" fmla="*/ 8567742 w 10232859"/>
              <a:gd name="connsiteY218" fmla="*/ 1124104 h 1705557"/>
              <a:gd name="connsiteX219" fmla="*/ 8633779 w 10232859"/>
              <a:gd name="connsiteY219" fmla="*/ 1145740 h 1705557"/>
              <a:gd name="connsiteX220" fmla="*/ 8676965 w 10232859"/>
              <a:gd name="connsiteY220" fmla="*/ 1163463 h 1705557"/>
              <a:gd name="connsiteX221" fmla="*/ 8698944 w 10232859"/>
              <a:gd name="connsiteY221" fmla="*/ 1163453 h 1705557"/>
              <a:gd name="connsiteX222" fmla="*/ 8711456 w 10232859"/>
              <a:gd name="connsiteY222" fmla="*/ 1175731 h 1705557"/>
              <a:gd name="connsiteX223" fmla="*/ 8732793 w 10232859"/>
              <a:gd name="connsiteY223" fmla="*/ 1179486 h 1705557"/>
              <a:gd name="connsiteX224" fmla="*/ 8751897 w 10232859"/>
              <a:gd name="connsiteY224" fmla="*/ 1197400 h 1705557"/>
              <a:gd name="connsiteX225" fmla="*/ 8793564 w 10232859"/>
              <a:gd name="connsiteY225" fmla="*/ 1179086 h 1705557"/>
              <a:gd name="connsiteX226" fmla="*/ 8834270 w 10232859"/>
              <a:gd name="connsiteY226" fmla="*/ 1213138 h 1705557"/>
              <a:gd name="connsiteX227" fmla="*/ 8853872 w 10232859"/>
              <a:gd name="connsiteY227" fmla="*/ 1221228 h 1705557"/>
              <a:gd name="connsiteX228" fmla="*/ 8861901 w 10232859"/>
              <a:gd name="connsiteY228" fmla="*/ 1217889 h 1705557"/>
              <a:gd name="connsiteX229" fmla="*/ 8874168 w 10232859"/>
              <a:gd name="connsiteY229" fmla="*/ 1220481 h 1705557"/>
              <a:gd name="connsiteX230" fmla="*/ 8871123 w 10232859"/>
              <a:gd name="connsiteY230" fmla="*/ 1227674 h 1705557"/>
              <a:gd name="connsiteX231" fmla="*/ 8903537 w 10232859"/>
              <a:gd name="connsiteY231" fmla="*/ 1237102 h 1705557"/>
              <a:gd name="connsiteX232" fmla="*/ 8933767 w 10232859"/>
              <a:gd name="connsiteY232" fmla="*/ 1269882 h 1705557"/>
              <a:gd name="connsiteX233" fmla="*/ 8985765 w 10232859"/>
              <a:gd name="connsiteY233" fmla="*/ 1294178 h 1705557"/>
              <a:gd name="connsiteX234" fmla="*/ 9071444 w 10232859"/>
              <a:gd name="connsiteY234" fmla="*/ 1323819 h 1705557"/>
              <a:gd name="connsiteX235" fmla="*/ 9096711 w 10232859"/>
              <a:gd name="connsiteY235" fmla="*/ 1334291 h 1705557"/>
              <a:gd name="connsiteX236" fmla="*/ 9338853 w 10232859"/>
              <a:gd name="connsiteY236" fmla="*/ 1454560 h 1705557"/>
              <a:gd name="connsiteX237" fmla="*/ 9520814 w 10232859"/>
              <a:gd name="connsiteY237" fmla="*/ 1456341 h 1705557"/>
              <a:gd name="connsiteX238" fmla="*/ 9702271 w 10232859"/>
              <a:gd name="connsiteY238" fmla="*/ 1495067 h 1705557"/>
              <a:gd name="connsiteX239" fmla="*/ 9744273 w 10232859"/>
              <a:gd name="connsiteY239" fmla="*/ 1530026 h 1705557"/>
              <a:gd name="connsiteX240" fmla="*/ 9771903 w 10232859"/>
              <a:gd name="connsiteY240" fmla="*/ 1536548 h 1705557"/>
              <a:gd name="connsiteX241" fmla="*/ 9818565 w 10232859"/>
              <a:gd name="connsiteY241" fmla="*/ 1545059 h 1705557"/>
              <a:gd name="connsiteX242" fmla="*/ 9882202 w 10232859"/>
              <a:gd name="connsiteY242" fmla="*/ 1572402 h 1705557"/>
              <a:gd name="connsiteX243" fmla="*/ 10022025 w 10232859"/>
              <a:gd name="connsiteY243" fmla="*/ 1606210 h 1705557"/>
              <a:gd name="connsiteX244" fmla="*/ 10220406 w 10232859"/>
              <a:gd name="connsiteY244" fmla="*/ 1683519 h 1705557"/>
              <a:gd name="connsiteX245" fmla="*/ 10232859 w 10232859"/>
              <a:gd name="connsiteY245" fmla="*/ 1705557 h 1705557"/>
              <a:gd name="connsiteX246" fmla="*/ 0 w 10232859"/>
              <a:gd name="connsiteY246" fmla="*/ 1705557 h 1705557"/>
              <a:gd name="connsiteX247" fmla="*/ 0 w 10232859"/>
              <a:gd name="connsiteY247" fmla="*/ 28342 h 1705557"/>
              <a:gd name="connsiteX248" fmla="*/ 8097 w 10232859"/>
              <a:gd name="connsiteY248" fmla="*/ 30869 h 1705557"/>
              <a:gd name="connsiteX249" fmla="*/ 77128 w 10232859"/>
              <a:gd name="connsiteY249" fmla="*/ 13381 h 1705557"/>
              <a:gd name="connsiteX250" fmla="*/ 188338 w 10232859"/>
              <a:gd name="connsiteY250" fmla="*/ 11593 h 1705557"/>
              <a:gd name="connsiteX251" fmla="*/ 298809 w 10232859"/>
              <a:gd name="connsiteY251" fmla="*/ 12712 h 1705557"/>
              <a:gd name="connsiteX252" fmla="*/ 338985 w 10232859"/>
              <a:gd name="connsiteY252" fmla="*/ 14520 h 1705557"/>
              <a:gd name="connsiteX253" fmla="*/ 409815 w 10232859"/>
              <a:gd name="connsiteY253" fmla="*/ 11559 h 1705557"/>
              <a:gd name="connsiteX254" fmla="*/ 424169 w 10232859"/>
              <a:gd name="connsiteY25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90341 w 10232859"/>
              <a:gd name="connsiteY49" fmla="*/ 217588 h 1705557"/>
              <a:gd name="connsiteX50" fmla="*/ 2588929 w 10232859"/>
              <a:gd name="connsiteY50" fmla="*/ 207494 h 1705557"/>
              <a:gd name="connsiteX51" fmla="*/ 2687426 w 10232859"/>
              <a:gd name="connsiteY51" fmla="*/ 200362 h 1705557"/>
              <a:gd name="connsiteX52" fmla="*/ 2723517 w 10232859"/>
              <a:gd name="connsiteY52" fmla="*/ 199166 h 1705557"/>
              <a:gd name="connsiteX53" fmla="*/ 2785956 w 10232859"/>
              <a:gd name="connsiteY53" fmla="*/ 190918 h 1705557"/>
              <a:gd name="connsiteX54" fmla="*/ 2813378 w 10232859"/>
              <a:gd name="connsiteY54" fmla="*/ 183347 h 1705557"/>
              <a:gd name="connsiteX55" fmla="*/ 2814782 w 10232859"/>
              <a:gd name="connsiteY55" fmla="*/ 183667 h 1705557"/>
              <a:gd name="connsiteX56" fmla="*/ 2816580 w 10232859"/>
              <a:gd name="connsiteY56" fmla="*/ 180880 h 1705557"/>
              <a:gd name="connsiteX57" fmla="*/ 2821623 w 10232859"/>
              <a:gd name="connsiteY57" fmla="*/ 179389 h 1705557"/>
              <a:gd name="connsiteX58" fmla="*/ 2836688 w 10232859"/>
              <a:gd name="connsiteY58" fmla="*/ 179485 h 1705557"/>
              <a:gd name="connsiteX59" fmla="*/ 2842564 w 10232859"/>
              <a:gd name="connsiteY59" fmla="*/ 180209 h 1705557"/>
              <a:gd name="connsiteX60" fmla="*/ 2850712 w 10232859"/>
              <a:gd name="connsiteY60" fmla="*/ 179804 h 1705557"/>
              <a:gd name="connsiteX61" fmla="*/ 2850846 w 10232859"/>
              <a:gd name="connsiteY61" fmla="*/ 179576 h 1705557"/>
              <a:gd name="connsiteX62" fmla="*/ 2858611 w 10232859"/>
              <a:gd name="connsiteY62" fmla="*/ 179626 h 1705557"/>
              <a:gd name="connsiteX63" fmla="*/ 2897454 w 10232859"/>
              <a:gd name="connsiteY63" fmla="*/ 182628 h 1705557"/>
              <a:gd name="connsiteX64" fmla="*/ 2940369 w 10232859"/>
              <a:gd name="connsiteY64" fmla="*/ 159458 h 1705557"/>
              <a:gd name="connsiteX65" fmla="*/ 2959670 w 10232859"/>
              <a:gd name="connsiteY65" fmla="*/ 154881 h 1705557"/>
              <a:gd name="connsiteX66" fmla="*/ 2969615 w 10232859"/>
              <a:gd name="connsiteY66" fmla="*/ 151269 h 1705557"/>
              <a:gd name="connsiteX67" fmla="*/ 2970000 w 10232859"/>
              <a:gd name="connsiteY67" fmla="*/ 150290 h 1705557"/>
              <a:gd name="connsiteX68" fmla="*/ 3007272 w 10232859"/>
              <a:gd name="connsiteY68" fmla="*/ 153280 h 1705557"/>
              <a:gd name="connsiteX69" fmla="*/ 3011677 w 10232859"/>
              <a:gd name="connsiteY69" fmla="*/ 151918 h 1705557"/>
              <a:gd name="connsiteX70" fmla="*/ 3036668 w 10232859"/>
              <a:gd name="connsiteY70" fmla="*/ 156118 h 1705557"/>
              <a:gd name="connsiteX71" fmla="*/ 3049208 w 10232859"/>
              <a:gd name="connsiteY71" fmla="*/ 157087 h 1705557"/>
              <a:gd name="connsiteX72" fmla="*/ 3053517 w 10232859"/>
              <a:gd name="connsiteY72" fmla="*/ 159836 h 1705557"/>
              <a:gd name="connsiteX73" fmla="*/ 3071637 w 10232859"/>
              <a:gd name="connsiteY73" fmla="*/ 160010 h 1705557"/>
              <a:gd name="connsiteX74" fmla="*/ 3110077 w 10232859"/>
              <a:gd name="connsiteY74" fmla="*/ 155716 h 1705557"/>
              <a:gd name="connsiteX75" fmla="*/ 3173743 w 10232859"/>
              <a:gd name="connsiteY75" fmla="*/ 166095 h 1705557"/>
              <a:gd name="connsiteX76" fmla="*/ 3254203 w 10232859"/>
              <a:gd name="connsiteY76" fmla="*/ 158270 h 1705557"/>
              <a:gd name="connsiteX77" fmla="*/ 3380350 w 10232859"/>
              <a:gd name="connsiteY77" fmla="*/ 157665 h 1705557"/>
              <a:gd name="connsiteX78" fmla="*/ 3476147 w 10232859"/>
              <a:gd name="connsiteY78" fmla="*/ 177439 h 1705557"/>
              <a:gd name="connsiteX79" fmla="*/ 3581876 w 10232859"/>
              <a:gd name="connsiteY79" fmla="*/ 156962 h 1705557"/>
              <a:gd name="connsiteX80" fmla="*/ 3704761 w 10232859"/>
              <a:gd name="connsiteY80" fmla="*/ 157006 h 1705557"/>
              <a:gd name="connsiteX81" fmla="*/ 3755040 w 10232859"/>
              <a:gd name="connsiteY81" fmla="*/ 148492 h 1705557"/>
              <a:gd name="connsiteX82" fmla="*/ 3804689 w 10232859"/>
              <a:gd name="connsiteY82" fmla="*/ 158407 h 1705557"/>
              <a:gd name="connsiteX83" fmla="*/ 3821793 w 10232859"/>
              <a:gd name="connsiteY83" fmla="*/ 151257 h 1705557"/>
              <a:gd name="connsiteX84" fmla="*/ 3824682 w 10232859"/>
              <a:gd name="connsiteY84" fmla="*/ 149833 h 1705557"/>
              <a:gd name="connsiteX85" fmla="*/ 3837536 w 10232859"/>
              <a:gd name="connsiteY85" fmla="*/ 148292 h 1705557"/>
              <a:gd name="connsiteX86" fmla="*/ 3839550 w 10232859"/>
              <a:gd name="connsiteY86" fmla="*/ 142661 h 1705557"/>
              <a:gd name="connsiteX87" fmla="*/ 3857743 w 10232859"/>
              <a:gd name="connsiteY87" fmla="*/ 136618 h 1705557"/>
              <a:gd name="connsiteX88" fmla="*/ 3881852 w 10232859"/>
              <a:gd name="connsiteY88" fmla="*/ 135231 h 1705557"/>
              <a:gd name="connsiteX89" fmla="*/ 3998088 w 10232859"/>
              <a:gd name="connsiteY89" fmla="*/ 134446 h 1705557"/>
              <a:gd name="connsiteX90" fmla="*/ 4066682 w 10232859"/>
              <a:gd name="connsiteY90" fmla="*/ 130661 h 1705557"/>
              <a:gd name="connsiteX91" fmla="*/ 4091246 w 10232859"/>
              <a:gd name="connsiteY91" fmla="*/ 124017 h 1705557"/>
              <a:gd name="connsiteX92" fmla="*/ 4126556 w 10232859"/>
              <a:gd name="connsiteY92" fmla="*/ 118239 h 1705557"/>
              <a:gd name="connsiteX93" fmla="*/ 4187717 w 10232859"/>
              <a:gd name="connsiteY93" fmla="*/ 104010 h 1705557"/>
              <a:gd name="connsiteX94" fmla="*/ 4220826 w 10232859"/>
              <a:gd name="connsiteY94" fmla="*/ 102505 h 1705557"/>
              <a:gd name="connsiteX95" fmla="*/ 4239014 w 10232859"/>
              <a:gd name="connsiteY95" fmla="*/ 97354 h 1705557"/>
              <a:gd name="connsiteX96" fmla="*/ 4246653 w 10232859"/>
              <a:gd name="connsiteY96" fmla="*/ 97874 h 1705557"/>
              <a:gd name="connsiteX97" fmla="*/ 4271841 w 10232859"/>
              <a:gd name="connsiteY97" fmla="*/ 96702 h 1705557"/>
              <a:gd name="connsiteX98" fmla="*/ 4286277 w 10232859"/>
              <a:gd name="connsiteY98" fmla="*/ 96687 h 1705557"/>
              <a:gd name="connsiteX99" fmla="*/ 4292025 w 10232859"/>
              <a:gd name="connsiteY99" fmla="*/ 96921 h 1705557"/>
              <a:gd name="connsiteX100" fmla="*/ 4304713 w 10232859"/>
              <a:gd name="connsiteY100" fmla="*/ 102187 h 1705557"/>
              <a:gd name="connsiteX101" fmla="*/ 4321285 w 10232859"/>
              <a:gd name="connsiteY101" fmla="*/ 100074 h 1705557"/>
              <a:gd name="connsiteX102" fmla="*/ 4339561 w 10232859"/>
              <a:gd name="connsiteY102" fmla="*/ 105320 h 1705557"/>
              <a:gd name="connsiteX103" fmla="*/ 4343990 w 10232859"/>
              <a:gd name="connsiteY103" fmla="*/ 101090 h 1705557"/>
              <a:gd name="connsiteX104" fmla="*/ 4358885 w 10232859"/>
              <a:gd name="connsiteY104" fmla="*/ 96778 h 1705557"/>
              <a:gd name="connsiteX105" fmla="*/ 4371648 w 10232859"/>
              <a:gd name="connsiteY105" fmla="*/ 101826 h 1705557"/>
              <a:gd name="connsiteX106" fmla="*/ 4398380 w 10232859"/>
              <a:gd name="connsiteY106" fmla="*/ 104961 h 1705557"/>
              <a:gd name="connsiteX107" fmla="*/ 4405729 w 10232859"/>
              <a:gd name="connsiteY107" fmla="*/ 104191 h 1705557"/>
              <a:gd name="connsiteX108" fmla="*/ 4431408 w 10232859"/>
              <a:gd name="connsiteY108" fmla="*/ 110825 h 1705557"/>
              <a:gd name="connsiteX109" fmla="*/ 4472183 w 10232859"/>
              <a:gd name="connsiteY109" fmla="*/ 116430 h 1705557"/>
              <a:gd name="connsiteX110" fmla="*/ 4518828 w 10232859"/>
              <a:gd name="connsiteY110" fmla="*/ 119114 h 1705557"/>
              <a:gd name="connsiteX111" fmla="*/ 4532040 w 10232859"/>
              <a:gd name="connsiteY111" fmla="*/ 124307 h 1705557"/>
              <a:gd name="connsiteX112" fmla="*/ 4617778 w 10232859"/>
              <a:gd name="connsiteY112" fmla="*/ 136993 h 1705557"/>
              <a:gd name="connsiteX113" fmla="*/ 4641872 w 10232859"/>
              <a:gd name="connsiteY113" fmla="*/ 140721 h 1705557"/>
              <a:gd name="connsiteX114" fmla="*/ 4662766 w 10232859"/>
              <a:gd name="connsiteY114" fmla="*/ 138952 h 1705557"/>
              <a:gd name="connsiteX115" fmla="*/ 4667770 w 10232859"/>
              <a:gd name="connsiteY115" fmla="*/ 134208 h 1705557"/>
              <a:gd name="connsiteX116" fmla="*/ 4681052 w 10232859"/>
              <a:gd name="connsiteY116" fmla="*/ 135461 h 1705557"/>
              <a:gd name="connsiteX117" fmla="*/ 4684624 w 10232859"/>
              <a:gd name="connsiteY117" fmla="*/ 134755 h 1705557"/>
              <a:gd name="connsiteX118" fmla="*/ 4705061 w 10232859"/>
              <a:gd name="connsiteY118" fmla="*/ 131748 h 1705557"/>
              <a:gd name="connsiteX119" fmla="*/ 4747746 w 10232859"/>
              <a:gd name="connsiteY119" fmla="*/ 151131 h 1705557"/>
              <a:gd name="connsiteX120" fmla="*/ 4801045 w 10232859"/>
              <a:gd name="connsiteY120" fmla="*/ 153753 h 1705557"/>
              <a:gd name="connsiteX121" fmla="*/ 5001600 w 10232859"/>
              <a:gd name="connsiteY121" fmla="*/ 196753 h 1705557"/>
              <a:gd name="connsiteX122" fmla="*/ 5033465 w 10232859"/>
              <a:gd name="connsiteY122" fmla="*/ 182429 h 1705557"/>
              <a:gd name="connsiteX123" fmla="*/ 5115965 w 10232859"/>
              <a:gd name="connsiteY123" fmla="*/ 192583 h 1705557"/>
              <a:gd name="connsiteX124" fmla="*/ 5237936 w 10232859"/>
              <a:gd name="connsiteY124" fmla="*/ 246022 h 1705557"/>
              <a:gd name="connsiteX125" fmla="*/ 5290566 w 10232859"/>
              <a:gd name="connsiteY125" fmla="*/ 269809 h 1705557"/>
              <a:gd name="connsiteX126" fmla="*/ 5344878 w 10232859"/>
              <a:gd name="connsiteY126" fmla="*/ 282874 h 1705557"/>
              <a:gd name="connsiteX127" fmla="*/ 5413398 w 10232859"/>
              <a:gd name="connsiteY127" fmla="*/ 282749 h 1705557"/>
              <a:gd name="connsiteX128" fmla="*/ 5415629 w 10232859"/>
              <a:gd name="connsiteY128" fmla="*/ 282282 h 1705557"/>
              <a:gd name="connsiteX129" fmla="*/ 5433078 w 10232859"/>
              <a:gd name="connsiteY129" fmla="*/ 286198 h 1705557"/>
              <a:gd name="connsiteX130" fmla="*/ 5435759 w 10232859"/>
              <a:gd name="connsiteY130" fmla="*/ 289614 h 1705557"/>
              <a:gd name="connsiteX131" fmla="*/ 5447372 w 10232859"/>
              <a:gd name="connsiteY131" fmla="*/ 293101 h 1705557"/>
              <a:gd name="connsiteX132" fmla="*/ 5469289 w 10232859"/>
              <a:gd name="connsiteY132" fmla="*/ 302134 h 1705557"/>
              <a:gd name="connsiteX133" fmla="*/ 5508752 w 10232859"/>
              <a:gd name="connsiteY133" fmla="*/ 312267 h 1705557"/>
              <a:gd name="connsiteX134" fmla="*/ 5509657 w 10232859"/>
              <a:gd name="connsiteY134" fmla="*/ 311450 h 1705557"/>
              <a:gd name="connsiteX135" fmla="*/ 5521245 w 10232859"/>
              <a:gd name="connsiteY135" fmla="*/ 310202 h 1705557"/>
              <a:gd name="connsiteX136" fmla="*/ 5542415 w 10232859"/>
              <a:gd name="connsiteY136" fmla="*/ 310009 h 1705557"/>
              <a:gd name="connsiteX137" fmla="*/ 5596538 w 10232859"/>
              <a:gd name="connsiteY137" fmla="*/ 297667 h 1705557"/>
              <a:gd name="connsiteX138" fmla="*/ 5632514 w 10232859"/>
              <a:gd name="connsiteY138" fmla="*/ 308476 h 1705557"/>
              <a:gd name="connsiteX139" fmla="*/ 5640005 w 10232859"/>
              <a:gd name="connsiteY139" fmla="*/ 310131 h 1705557"/>
              <a:gd name="connsiteX140" fmla="*/ 5640259 w 10232859"/>
              <a:gd name="connsiteY140" fmla="*/ 309949 h 1705557"/>
              <a:gd name="connsiteX141" fmla="*/ 5648365 w 10232859"/>
              <a:gd name="connsiteY141" fmla="*/ 311268 h 1705557"/>
              <a:gd name="connsiteX142" fmla="*/ 5653662 w 10232859"/>
              <a:gd name="connsiteY142" fmla="*/ 313149 h 1705557"/>
              <a:gd name="connsiteX143" fmla="*/ 5668196 w 10232859"/>
              <a:gd name="connsiteY143" fmla="*/ 316360 h 1705557"/>
              <a:gd name="connsiteX144" fmla="*/ 5673886 w 10232859"/>
              <a:gd name="connsiteY144" fmla="*/ 316040 h 1705557"/>
              <a:gd name="connsiteX145" fmla="*/ 5677139 w 10232859"/>
              <a:gd name="connsiteY145" fmla="*/ 313859 h 1705557"/>
              <a:gd name="connsiteX146" fmla="*/ 5708983 w 10232859"/>
              <a:gd name="connsiteY146" fmla="*/ 313188 h 1705557"/>
              <a:gd name="connsiteX147" fmla="*/ 5773909 w 10232859"/>
              <a:gd name="connsiteY147" fmla="*/ 318575 h 1705557"/>
              <a:gd name="connsiteX148" fmla="*/ 5809500 w 10232859"/>
              <a:gd name="connsiteY148" fmla="*/ 324964 h 1705557"/>
              <a:gd name="connsiteX149" fmla="*/ 5908729 w 10232859"/>
              <a:gd name="connsiteY149" fmla="*/ 338849 h 1705557"/>
              <a:gd name="connsiteX150" fmla="*/ 6009654 w 10232859"/>
              <a:gd name="connsiteY150" fmla="*/ 350040 h 1705557"/>
              <a:gd name="connsiteX151" fmla="*/ 6067487 w 10232859"/>
              <a:gd name="connsiteY151" fmla="*/ 340226 h 1705557"/>
              <a:gd name="connsiteX152" fmla="*/ 6073281 w 10232859"/>
              <a:gd name="connsiteY152" fmla="*/ 340830 h 1705557"/>
              <a:gd name="connsiteX153" fmla="*/ 6086225 w 10232859"/>
              <a:gd name="connsiteY153" fmla="*/ 346135 h 1705557"/>
              <a:gd name="connsiteX154" fmla="*/ 6105063 w 10232859"/>
              <a:gd name="connsiteY154" fmla="*/ 353854 h 1705557"/>
              <a:gd name="connsiteX155" fmla="*/ 6135796 w 10232859"/>
              <a:gd name="connsiteY155" fmla="*/ 369657 h 1705557"/>
              <a:gd name="connsiteX156" fmla="*/ 6195166 w 10232859"/>
              <a:gd name="connsiteY156" fmla="*/ 366704 h 1705557"/>
              <a:gd name="connsiteX157" fmla="*/ 6216259 w 10232859"/>
              <a:gd name="connsiteY157" fmla="*/ 369879 h 1705557"/>
              <a:gd name="connsiteX158" fmla="*/ 6228331 w 10232859"/>
              <a:gd name="connsiteY158" fmla="*/ 370548 h 1705557"/>
              <a:gd name="connsiteX159" fmla="*/ 6229602 w 10232859"/>
              <a:gd name="connsiteY159" fmla="*/ 369928 h 1705557"/>
              <a:gd name="connsiteX160" fmla="*/ 6258988 w 10232859"/>
              <a:gd name="connsiteY160" fmla="*/ 385174 h 1705557"/>
              <a:gd name="connsiteX161" fmla="*/ 6264106 w 10232859"/>
              <a:gd name="connsiteY161" fmla="*/ 385655 h 1705557"/>
              <a:gd name="connsiteX162" fmla="*/ 6281703 w 10232859"/>
              <a:gd name="connsiteY162" fmla="*/ 397568 h 1705557"/>
              <a:gd name="connsiteX163" fmla="*/ 6291622 w 10232859"/>
              <a:gd name="connsiteY163" fmla="*/ 402669 h 1705557"/>
              <a:gd name="connsiteX164" fmla="*/ 6292712 w 10232859"/>
              <a:gd name="connsiteY164" fmla="*/ 406285 h 1705557"/>
              <a:gd name="connsiteX165" fmla="*/ 6308227 w 10232859"/>
              <a:gd name="connsiteY165" fmla="*/ 412710 h 1705557"/>
              <a:gd name="connsiteX166" fmla="*/ 6328981 w 10232859"/>
              <a:gd name="connsiteY166" fmla="*/ 416009 h 1705557"/>
              <a:gd name="connsiteX167" fmla="*/ 6368693 w 10232859"/>
              <a:gd name="connsiteY167" fmla="*/ 424359 h 1705557"/>
              <a:gd name="connsiteX168" fmla="*/ 6414811 w 10232859"/>
              <a:gd name="connsiteY168" fmla="*/ 458714 h 1705557"/>
              <a:gd name="connsiteX169" fmla="*/ 6467879 w 10232859"/>
              <a:gd name="connsiteY169" fmla="*/ 474762 h 1705557"/>
              <a:gd name="connsiteX170" fmla="*/ 6564351 w 10232859"/>
              <a:gd name="connsiteY170" fmla="*/ 544032 h 1705557"/>
              <a:gd name="connsiteX171" fmla="*/ 6711178 w 10232859"/>
              <a:gd name="connsiteY171" fmla="*/ 580124 h 1705557"/>
              <a:gd name="connsiteX172" fmla="*/ 6764036 w 10232859"/>
              <a:gd name="connsiteY172" fmla="*/ 595457 h 1705557"/>
              <a:gd name="connsiteX173" fmla="*/ 6858983 w 10232859"/>
              <a:gd name="connsiteY173" fmla="*/ 630237 h 1705557"/>
              <a:gd name="connsiteX174" fmla="*/ 6910661 w 10232859"/>
              <a:gd name="connsiteY174" fmla="*/ 641134 h 1705557"/>
              <a:gd name="connsiteX175" fmla="*/ 6944111 w 10232859"/>
              <a:gd name="connsiteY175" fmla="*/ 666016 h 1705557"/>
              <a:gd name="connsiteX176" fmla="*/ 6965771 w 10232859"/>
              <a:gd name="connsiteY176" fmla="*/ 666445 h 1705557"/>
              <a:gd name="connsiteX177" fmla="*/ 6969639 w 10232859"/>
              <a:gd name="connsiteY177" fmla="*/ 666351 h 1705557"/>
              <a:gd name="connsiteX178" fmla="*/ 6982242 w 10232859"/>
              <a:gd name="connsiteY178" fmla="*/ 669626 h 1705557"/>
              <a:gd name="connsiteX179" fmla="*/ 6989387 w 10232859"/>
              <a:gd name="connsiteY179" fmla="*/ 665988 h 1705557"/>
              <a:gd name="connsiteX180" fmla="*/ 7010930 w 10232859"/>
              <a:gd name="connsiteY180" fmla="*/ 667648 h 1705557"/>
              <a:gd name="connsiteX181" fmla="*/ 7033125 w 10232859"/>
              <a:gd name="connsiteY181" fmla="*/ 674950 h 1705557"/>
              <a:gd name="connsiteX182" fmla="*/ 7134461 w 10232859"/>
              <a:gd name="connsiteY182" fmla="*/ 714706 h 1705557"/>
              <a:gd name="connsiteX183" fmla="*/ 7197450 w 10232859"/>
              <a:gd name="connsiteY183" fmla="*/ 735608 h 1705557"/>
              <a:gd name="connsiteX184" fmla="*/ 7225084 w 10232859"/>
              <a:gd name="connsiteY184" fmla="*/ 739019 h 1705557"/>
              <a:gd name="connsiteX185" fmla="*/ 7261183 w 10232859"/>
              <a:gd name="connsiteY185" fmla="*/ 746827 h 1705557"/>
              <a:gd name="connsiteX186" fmla="*/ 7327760 w 10232859"/>
              <a:gd name="connsiteY186" fmla="*/ 757100 h 1705557"/>
              <a:gd name="connsiteX187" fmla="*/ 7412222 w 10232859"/>
              <a:gd name="connsiteY187" fmla="*/ 777001 h 1705557"/>
              <a:gd name="connsiteX188" fmla="*/ 7457904 w 10232859"/>
              <a:gd name="connsiteY188" fmla="*/ 810835 h 1705557"/>
              <a:gd name="connsiteX189" fmla="*/ 7465795 w 10232859"/>
              <a:gd name="connsiteY189" fmla="*/ 809112 h 1705557"/>
              <a:gd name="connsiteX190" fmla="*/ 7505046 w 10232859"/>
              <a:gd name="connsiteY190" fmla="*/ 823031 h 1705557"/>
              <a:gd name="connsiteX191" fmla="*/ 7623220 w 10232859"/>
              <a:gd name="connsiteY191" fmla="*/ 895034 h 1705557"/>
              <a:gd name="connsiteX192" fmla="*/ 7700458 w 10232859"/>
              <a:gd name="connsiteY192" fmla="*/ 921593 h 1705557"/>
              <a:gd name="connsiteX193" fmla="*/ 7730988 w 10232859"/>
              <a:gd name="connsiteY193" fmla="*/ 927270 h 1705557"/>
              <a:gd name="connsiteX194" fmla="*/ 7781942 w 10232859"/>
              <a:gd name="connsiteY194" fmla="*/ 937017 h 1705557"/>
              <a:gd name="connsiteX195" fmla="*/ 7827704 w 10232859"/>
              <a:gd name="connsiteY195" fmla="*/ 935072 h 1705557"/>
              <a:gd name="connsiteX196" fmla="*/ 7867270 w 10232859"/>
              <a:gd name="connsiteY196" fmla="*/ 946880 h 1705557"/>
              <a:gd name="connsiteX197" fmla="*/ 7866538 w 10232859"/>
              <a:gd name="connsiteY197" fmla="*/ 961559 h 1705557"/>
              <a:gd name="connsiteX198" fmla="*/ 7912084 w 10232859"/>
              <a:gd name="connsiteY198" fmla="*/ 970314 h 1705557"/>
              <a:gd name="connsiteX199" fmla="*/ 7982264 w 10232859"/>
              <a:gd name="connsiteY199" fmla="*/ 982287 h 1705557"/>
              <a:gd name="connsiteX200" fmla="*/ 7991272 w 10232859"/>
              <a:gd name="connsiteY200" fmla="*/ 987618 h 1705557"/>
              <a:gd name="connsiteX201" fmla="*/ 8006496 w 10232859"/>
              <a:gd name="connsiteY201" fmla="*/ 979353 h 1705557"/>
              <a:gd name="connsiteX202" fmla="*/ 8034497 w 10232859"/>
              <a:gd name="connsiteY202" fmla="*/ 978568 h 1705557"/>
              <a:gd name="connsiteX203" fmla="*/ 8150881 w 10232859"/>
              <a:gd name="connsiteY203" fmla="*/ 996925 h 1705557"/>
              <a:gd name="connsiteX204" fmla="*/ 8172106 w 10232859"/>
              <a:gd name="connsiteY204" fmla="*/ 997026 h 1705557"/>
              <a:gd name="connsiteX205" fmla="*/ 8196076 w 10232859"/>
              <a:gd name="connsiteY205" fmla="*/ 1006592 h 1705557"/>
              <a:gd name="connsiteX206" fmla="*/ 8247463 w 10232859"/>
              <a:gd name="connsiteY206" fmla="*/ 1022846 h 1705557"/>
              <a:gd name="connsiteX207" fmla="*/ 8279272 w 10232859"/>
              <a:gd name="connsiteY207" fmla="*/ 1039435 h 1705557"/>
              <a:gd name="connsiteX208" fmla="*/ 8289611 w 10232859"/>
              <a:gd name="connsiteY208" fmla="*/ 1035144 h 1705557"/>
              <a:gd name="connsiteX209" fmla="*/ 8311483 w 10232859"/>
              <a:gd name="connsiteY209" fmla="*/ 1035913 h 1705557"/>
              <a:gd name="connsiteX210" fmla="*/ 8399489 w 10232859"/>
              <a:gd name="connsiteY210" fmla="*/ 1055076 h 1705557"/>
              <a:gd name="connsiteX211" fmla="*/ 8415973 w 10232859"/>
              <a:gd name="connsiteY211" fmla="*/ 1056174 h 1705557"/>
              <a:gd name="connsiteX212" fmla="*/ 8433326 w 10232859"/>
              <a:gd name="connsiteY212" fmla="*/ 1064395 h 1705557"/>
              <a:gd name="connsiteX213" fmla="*/ 8502328 w 10232859"/>
              <a:gd name="connsiteY213" fmla="*/ 1098012 h 1705557"/>
              <a:gd name="connsiteX214" fmla="*/ 8534346 w 10232859"/>
              <a:gd name="connsiteY214" fmla="*/ 1113494 h 1705557"/>
              <a:gd name="connsiteX215" fmla="*/ 8534980 w 10232859"/>
              <a:gd name="connsiteY215" fmla="*/ 1117375 h 1705557"/>
              <a:gd name="connsiteX216" fmla="*/ 8544104 w 10232859"/>
              <a:gd name="connsiteY216" fmla="*/ 1114920 h 1705557"/>
              <a:gd name="connsiteX217" fmla="*/ 8567742 w 10232859"/>
              <a:gd name="connsiteY217" fmla="*/ 1124104 h 1705557"/>
              <a:gd name="connsiteX218" fmla="*/ 8633779 w 10232859"/>
              <a:gd name="connsiteY218" fmla="*/ 1145740 h 1705557"/>
              <a:gd name="connsiteX219" fmla="*/ 8676965 w 10232859"/>
              <a:gd name="connsiteY219" fmla="*/ 1163463 h 1705557"/>
              <a:gd name="connsiteX220" fmla="*/ 8698944 w 10232859"/>
              <a:gd name="connsiteY220" fmla="*/ 1163453 h 1705557"/>
              <a:gd name="connsiteX221" fmla="*/ 8711456 w 10232859"/>
              <a:gd name="connsiteY221" fmla="*/ 1175731 h 1705557"/>
              <a:gd name="connsiteX222" fmla="*/ 8732793 w 10232859"/>
              <a:gd name="connsiteY222" fmla="*/ 1179486 h 1705557"/>
              <a:gd name="connsiteX223" fmla="*/ 8751897 w 10232859"/>
              <a:gd name="connsiteY223" fmla="*/ 1197400 h 1705557"/>
              <a:gd name="connsiteX224" fmla="*/ 8793564 w 10232859"/>
              <a:gd name="connsiteY224" fmla="*/ 1179086 h 1705557"/>
              <a:gd name="connsiteX225" fmla="*/ 8834270 w 10232859"/>
              <a:gd name="connsiteY225" fmla="*/ 1213138 h 1705557"/>
              <a:gd name="connsiteX226" fmla="*/ 8853872 w 10232859"/>
              <a:gd name="connsiteY226" fmla="*/ 1221228 h 1705557"/>
              <a:gd name="connsiteX227" fmla="*/ 8861901 w 10232859"/>
              <a:gd name="connsiteY227" fmla="*/ 1217889 h 1705557"/>
              <a:gd name="connsiteX228" fmla="*/ 8874168 w 10232859"/>
              <a:gd name="connsiteY228" fmla="*/ 1220481 h 1705557"/>
              <a:gd name="connsiteX229" fmla="*/ 8871123 w 10232859"/>
              <a:gd name="connsiteY229" fmla="*/ 1227674 h 1705557"/>
              <a:gd name="connsiteX230" fmla="*/ 8903537 w 10232859"/>
              <a:gd name="connsiteY230" fmla="*/ 1237102 h 1705557"/>
              <a:gd name="connsiteX231" fmla="*/ 8933767 w 10232859"/>
              <a:gd name="connsiteY231" fmla="*/ 1269882 h 1705557"/>
              <a:gd name="connsiteX232" fmla="*/ 8985765 w 10232859"/>
              <a:gd name="connsiteY232" fmla="*/ 1294178 h 1705557"/>
              <a:gd name="connsiteX233" fmla="*/ 9071444 w 10232859"/>
              <a:gd name="connsiteY233" fmla="*/ 1323819 h 1705557"/>
              <a:gd name="connsiteX234" fmla="*/ 9096711 w 10232859"/>
              <a:gd name="connsiteY234" fmla="*/ 1334291 h 1705557"/>
              <a:gd name="connsiteX235" fmla="*/ 9338853 w 10232859"/>
              <a:gd name="connsiteY235" fmla="*/ 1454560 h 1705557"/>
              <a:gd name="connsiteX236" fmla="*/ 9520814 w 10232859"/>
              <a:gd name="connsiteY236" fmla="*/ 1456341 h 1705557"/>
              <a:gd name="connsiteX237" fmla="*/ 9702271 w 10232859"/>
              <a:gd name="connsiteY237" fmla="*/ 1495067 h 1705557"/>
              <a:gd name="connsiteX238" fmla="*/ 9744273 w 10232859"/>
              <a:gd name="connsiteY238" fmla="*/ 1530026 h 1705557"/>
              <a:gd name="connsiteX239" fmla="*/ 9771903 w 10232859"/>
              <a:gd name="connsiteY239" fmla="*/ 1536548 h 1705557"/>
              <a:gd name="connsiteX240" fmla="*/ 9818565 w 10232859"/>
              <a:gd name="connsiteY240" fmla="*/ 1545059 h 1705557"/>
              <a:gd name="connsiteX241" fmla="*/ 9882202 w 10232859"/>
              <a:gd name="connsiteY241" fmla="*/ 1572402 h 1705557"/>
              <a:gd name="connsiteX242" fmla="*/ 10022025 w 10232859"/>
              <a:gd name="connsiteY242" fmla="*/ 1606210 h 1705557"/>
              <a:gd name="connsiteX243" fmla="*/ 10220406 w 10232859"/>
              <a:gd name="connsiteY243" fmla="*/ 1683519 h 1705557"/>
              <a:gd name="connsiteX244" fmla="*/ 10232859 w 10232859"/>
              <a:gd name="connsiteY244" fmla="*/ 1705557 h 1705557"/>
              <a:gd name="connsiteX245" fmla="*/ 0 w 10232859"/>
              <a:gd name="connsiteY245" fmla="*/ 1705557 h 1705557"/>
              <a:gd name="connsiteX246" fmla="*/ 0 w 10232859"/>
              <a:gd name="connsiteY246" fmla="*/ 28342 h 1705557"/>
              <a:gd name="connsiteX247" fmla="*/ 8097 w 10232859"/>
              <a:gd name="connsiteY247" fmla="*/ 30869 h 1705557"/>
              <a:gd name="connsiteX248" fmla="*/ 77128 w 10232859"/>
              <a:gd name="connsiteY248" fmla="*/ 13381 h 1705557"/>
              <a:gd name="connsiteX249" fmla="*/ 188338 w 10232859"/>
              <a:gd name="connsiteY249" fmla="*/ 11593 h 1705557"/>
              <a:gd name="connsiteX250" fmla="*/ 298809 w 10232859"/>
              <a:gd name="connsiteY250" fmla="*/ 12712 h 1705557"/>
              <a:gd name="connsiteX251" fmla="*/ 338985 w 10232859"/>
              <a:gd name="connsiteY251" fmla="*/ 14520 h 1705557"/>
              <a:gd name="connsiteX252" fmla="*/ 409815 w 10232859"/>
              <a:gd name="connsiteY252" fmla="*/ 11559 h 1705557"/>
              <a:gd name="connsiteX253" fmla="*/ 424169 w 10232859"/>
              <a:gd name="connsiteY253"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876587 w 10232859"/>
              <a:gd name="connsiteY27" fmla="*/ 144797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909571 w 10232859"/>
              <a:gd name="connsiteY27" fmla="*/ 165085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909571 w 10232859"/>
              <a:gd name="connsiteY27" fmla="*/ 165085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909571 w 10232859"/>
              <a:gd name="connsiteY27" fmla="*/ 165085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11246 w 10232859"/>
              <a:gd name="connsiteY41" fmla="*/ 233408 h 1699043"/>
              <a:gd name="connsiteX42" fmla="*/ 2364066 w 10232859"/>
              <a:gd name="connsiteY42" fmla="*/ 218237 h 1699043"/>
              <a:gd name="connsiteX43" fmla="*/ 2400814 w 10232859"/>
              <a:gd name="connsiteY43" fmla="*/ 227165 h 1699043"/>
              <a:gd name="connsiteX44" fmla="*/ 2408414 w 10232859"/>
              <a:gd name="connsiteY44" fmla="*/ 228429 h 1699043"/>
              <a:gd name="connsiteX45" fmla="*/ 2408650 w 10232859"/>
              <a:gd name="connsiteY45" fmla="*/ 228234 h 1699043"/>
              <a:gd name="connsiteX46" fmla="*/ 2416835 w 10232859"/>
              <a:gd name="connsiteY46" fmla="*/ 229128 h 1699043"/>
              <a:gd name="connsiteX47" fmla="*/ 2422271 w 10232859"/>
              <a:gd name="connsiteY47" fmla="*/ 230733 h 1699043"/>
              <a:gd name="connsiteX48" fmla="*/ 2490341 w 10232859"/>
              <a:gd name="connsiteY48" fmla="*/ 211074 h 1699043"/>
              <a:gd name="connsiteX49" fmla="*/ 2588929 w 10232859"/>
              <a:gd name="connsiteY49" fmla="*/ 200980 h 1699043"/>
              <a:gd name="connsiteX50" fmla="*/ 2687426 w 10232859"/>
              <a:gd name="connsiteY50" fmla="*/ 193848 h 1699043"/>
              <a:gd name="connsiteX51" fmla="*/ 2723517 w 10232859"/>
              <a:gd name="connsiteY51" fmla="*/ 192652 h 1699043"/>
              <a:gd name="connsiteX52" fmla="*/ 2785956 w 10232859"/>
              <a:gd name="connsiteY52" fmla="*/ 184404 h 1699043"/>
              <a:gd name="connsiteX53" fmla="*/ 2813378 w 10232859"/>
              <a:gd name="connsiteY53" fmla="*/ 176833 h 1699043"/>
              <a:gd name="connsiteX54" fmla="*/ 2814782 w 10232859"/>
              <a:gd name="connsiteY54" fmla="*/ 177153 h 1699043"/>
              <a:gd name="connsiteX55" fmla="*/ 2816580 w 10232859"/>
              <a:gd name="connsiteY55" fmla="*/ 174366 h 1699043"/>
              <a:gd name="connsiteX56" fmla="*/ 2821623 w 10232859"/>
              <a:gd name="connsiteY56" fmla="*/ 172875 h 1699043"/>
              <a:gd name="connsiteX57" fmla="*/ 2836688 w 10232859"/>
              <a:gd name="connsiteY57" fmla="*/ 172971 h 1699043"/>
              <a:gd name="connsiteX58" fmla="*/ 2842564 w 10232859"/>
              <a:gd name="connsiteY58" fmla="*/ 173695 h 1699043"/>
              <a:gd name="connsiteX59" fmla="*/ 2850712 w 10232859"/>
              <a:gd name="connsiteY59" fmla="*/ 173290 h 1699043"/>
              <a:gd name="connsiteX60" fmla="*/ 2850846 w 10232859"/>
              <a:gd name="connsiteY60" fmla="*/ 173062 h 1699043"/>
              <a:gd name="connsiteX61" fmla="*/ 2858611 w 10232859"/>
              <a:gd name="connsiteY61" fmla="*/ 173112 h 1699043"/>
              <a:gd name="connsiteX62" fmla="*/ 2897454 w 10232859"/>
              <a:gd name="connsiteY62" fmla="*/ 176114 h 1699043"/>
              <a:gd name="connsiteX63" fmla="*/ 2940369 w 10232859"/>
              <a:gd name="connsiteY63" fmla="*/ 152944 h 1699043"/>
              <a:gd name="connsiteX64" fmla="*/ 2959670 w 10232859"/>
              <a:gd name="connsiteY64" fmla="*/ 148367 h 1699043"/>
              <a:gd name="connsiteX65" fmla="*/ 2969615 w 10232859"/>
              <a:gd name="connsiteY65" fmla="*/ 144755 h 1699043"/>
              <a:gd name="connsiteX66" fmla="*/ 2970000 w 10232859"/>
              <a:gd name="connsiteY66" fmla="*/ 143776 h 1699043"/>
              <a:gd name="connsiteX67" fmla="*/ 3007272 w 10232859"/>
              <a:gd name="connsiteY67" fmla="*/ 146766 h 1699043"/>
              <a:gd name="connsiteX68" fmla="*/ 3011677 w 10232859"/>
              <a:gd name="connsiteY68" fmla="*/ 145404 h 1699043"/>
              <a:gd name="connsiteX69" fmla="*/ 3036668 w 10232859"/>
              <a:gd name="connsiteY69" fmla="*/ 149604 h 1699043"/>
              <a:gd name="connsiteX70" fmla="*/ 3049208 w 10232859"/>
              <a:gd name="connsiteY70" fmla="*/ 150573 h 1699043"/>
              <a:gd name="connsiteX71" fmla="*/ 3053517 w 10232859"/>
              <a:gd name="connsiteY71" fmla="*/ 153322 h 1699043"/>
              <a:gd name="connsiteX72" fmla="*/ 3071637 w 10232859"/>
              <a:gd name="connsiteY72" fmla="*/ 153496 h 1699043"/>
              <a:gd name="connsiteX73" fmla="*/ 3110077 w 10232859"/>
              <a:gd name="connsiteY73" fmla="*/ 149202 h 1699043"/>
              <a:gd name="connsiteX74" fmla="*/ 3173743 w 10232859"/>
              <a:gd name="connsiteY74" fmla="*/ 159581 h 1699043"/>
              <a:gd name="connsiteX75" fmla="*/ 3254203 w 10232859"/>
              <a:gd name="connsiteY75" fmla="*/ 151756 h 1699043"/>
              <a:gd name="connsiteX76" fmla="*/ 3380350 w 10232859"/>
              <a:gd name="connsiteY76" fmla="*/ 151151 h 1699043"/>
              <a:gd name="connsiteX77" fmla="*/ 3476147 w 10232859"/>
              <a:gd name="connsiteY77" fmla="*/ 170925 h 1699043"/>
              <a:gd name="connsiteX78" fmla="*/ 3581876 w 10232859"/>
              <a:gd name="connsiteY78" fmla="*/ 150448 h 1699043"/>
              <a:gd name="connsiteX79" fmla="*/ 3704761 w 10232859"/>
              <a:gd name="connsiteY79" fmla="*/ 150492 h 1699043"/>
              <a:gd name="connsiteX80" fmla="*/ 3755040 w 10232859"/>
              <a:gd name="connsiteY80" fmla="*/ 141978 h 1699043"/>
              <a:gd name="connsiteX81" fmla="*/ 3804689 w 10232859"/>
              <a:gd name="connsiteY81" fmla="*/ 151893 h 1699043"/>
              <a:gd name="connsiteX82" fmla="*/ 3821793 w 10232859"/>
              <a:gd name="connsiteY82" fmla="*/ 144743 h 1699043"/>
              <a:gd name="connsiteX83" fmla="*/ 3824682 w 10232859"/>
              <a:gd name="connsiteY83" fmla="*/ 143319 h 1699043"/>
              <a:gd name="connsiteX84" fmla="*/ 3837536 w 10232859"/>
              <a:gd name="connsiteY84" fmla="*/ 141778 h 1699043"/>
              <a:gd name="connsiteX85" fmla="*/ 3839550 w 10232859"/>
              <a:gd name="connsiteY85" fmla="*/ 136147 h 1699043"/>
              <a:gd name="connsiteX86" fmla="*/ 3857743 w 10232859"/>
              <a:gd name="connsiteY86" fmla="*/ 130104 h 1699043"/>
              <a:gd name="connsiteX87" fmla="*/ 3881852 w 10232859"/>
              <a:gd name="connsiteY87" fmla="*/ 128717 h 1699043"/>
              <a:gd name="connsiteX88" fmla="*/ 3998088 w 10232859"/>
              <a:gd name="connsiteY88" fmla="*/ 127932 h 1699043"/>
              <a:gd name="connsiteX89" fmla="*/ 4066682 w 10232859"/>
              <a:gd name="connsiteY89" fmla="*/ 124147 h 1699043"/>
              <a:gd name="connsiteX90" fmla="*/ 4091246 w 10232859"/>
              <a:gd name="connsiteY90" fmla="*/ 117503 h 1699043"/>
              <a:gd name="connsiteX91" fmla="*/ 4126556 w 10232859"/>
              <a:gd name="connsiteY91" fmla="*/ 111725 h 1699043"/>
              <a:gd name="connsiteX92" fmla="*/ 4187717 w 10232859"/>
              <a:gd name="connsiteY92" fmla="*/ 97496 h 1699043"/>
              <a:gd name="connsiteX93" fmla="*/ 4220826 w 10232859"/>
              <a:gd name="connsiteY93" fmla="*/ 95991 h 1699043"/>
              <a:gd name="connsiteX94" fmla="*/ 4239014 w 10232859"/>
              <a:gd name="connsiteY94" fmla="*/ 90840 h 1699043"/>
              <a:gd name="connsiteX95" fmla="*/ 4246653 w 10232859"/>
              <a:gd name="connsiteY95" fmla="*/ 91360 h 1699043"/>
              <a:gd name="connsiteX96" fmla="*/ 4271841 w 10232859"/>
              <a:gd name="connsiteY96" fmla="*/ 90188 h 1699043"/>
              <a:gd name="connsiteX97" fmla="*/ 4286277 w 10232859"/>
              <a:gd name="connsiteY97" fmla="*/ 90173 h 1699043"/>
              <a:gd name="connsiteX98" fmla="*/ 4292025 w 10232859"/>
              <a:gd name="connsiteY98" fmla="*/ 90407 h 1699043"/>
              <a:gd name="connsiteX99" fmla="*/ 4304713 w 10232859"/>
              <a:gd name="connsiteY99" fmla="*/ 95673 h 1699043"/>
              <a:gd name="connsiteX100" fmla="*/ 4321285 w 10232859"/>
              <a:gd name="connsiteY100" fmla="*/ 93560 h 1699043"/>
              <a:gd name="connsiteX101" fmla="*/ 4339561 w 10232859"/>
              <a:gd name="connsiteY101" fmla="*/ 98806 h 1699043"/>
              <a:gd name="connsiteX102" fmla="*/ 4343990 w 10232859"/>
              <a:gd name="connsiteY102" fmla="*/ 94576 h 1699043"/>
              <a:gd name="connsiteX103" fmla="*/ 4358885 w 10232859"/>
              <a:gd name="connsiteY103" fmla="*/ 90264 h 1699043"/>
              <a:gd name="connsiteX104" fmla="*/ 4371648 w 10232859"/>
              <a:gd name="connsiteY104" fmla="*/ 95312 h 1699043"/>
              <a:gd name="connsiteX105" fmla="*/ 4398380 w 10232859"/>
              <a:gd name="connsiteY105" fmla="*/ 98447 h 1699043"/>
              <a:gd name="connsiteX106" fmla="*/ 4405729 w 10232859"/>
              <a:gd name="connsiteY106" fmla="*/ 97677 h 1699043"/>
              <a:gd name="connsiteX107" fmla="*/ 4431408 w 10232859"/>
              <a:gd name="connsiteY107" fmla="*/ 104311 h 1699043"/>
              <a:gd name="connsiteX108" fmla="*/ 4472183 w 10232859"/>
              <a:gd name="connsiteY108" fmla="*/ 109916 h 1699043"/>
              <a:gd name="connsiteX109" fmla="*/ 4518828 w 10232859"/>
              <a:gd name="connsiteY109" fmla="*/ 112600 h 1699043"/>
              <a:gd name="connsiteX110" fmla="*/ 4532040 w 10232859"/>
              <a:gd name="connsiteY110" fmla="*/ 117793 h 1699043"/>
              <a:gd name="connsiteX111" fmla="*/ 4617778 w 10232859"/>
              <a:gd name="connsiteY111" fmla="*/ 130479 h 1699043"/>
              <a:gd name="connsiteX112" fmla="*/ 4641872 w 10232859"/>
              <a:gd name="connsiteY112" fmla="*/ 134207 h 1699043"/>
              <a:gd name="connsiteX113" fmla="*/ 4662766 w 10232859"/>
              <a:gd name="connsiteY113" fmla="*/ 132438 h 1699043"/>
              <a:gd name="connsiteX114" fmla="*/ 4667770 w 10232859"/>
              <a:gd name="connsiteY114" fmla="*/ 127694 h 1699043"/>
              <a:gd name="connsiteX115" fmla="*/ 4681052 w 10232859"/>
              <a:gd name="connsiteY115" fmla="*/ 128947 h 1699043"/>
              <a:gd name="connsiteX116" fmla="*/ 4684624 w 10232859"/>
              <a:gd name="connsiteY116" fmla="*/ 128241 h 1699043"/>
              <a:gd name="connsiteX117" fmla="*/ 4705061 w 10232859"/>
              <a:gd name="connsiteY117" fmla="*/ 125234 h 1699043"/>
              <a:gd name="connsiteX118" fmla="*/ 4747746 w 10232859"/>
              <a:gd name="connsiteY118" fmla="*/ 144617 h 1699043"/>
              <a:gd name="connsiteX119" fmla="*/ 4801045 w 10232859"/>
              <a:gd name="connsiteY119" fmla="*/ 147239 h 1699043"/>
              <a:gd name="connsiteX120" fmla="*/ 5001600 w 10232859"/>
              <a:gd name="connsiteY120" fmla="*/ 190239 h 1699043"/>
              <a:gd name="connsiteX121" fmla="*/ 5033465 w 10232859"/>
              <a:gd name="connsiteY121" fmla="*/ 175915 h 1699043"/>
              <a:gd name="connsiteX122" fmla="*/ 5115965 w 10232859"/>
              <a:gd name="connsiteY122" fmla="*/ 186069 h 1699043"/>
              <a:gd name="connsiteX123" fmla="*/ 5237936 w 10232859"/>
              <a:gd name="connsiteY123" fmla="*/ 239508 h 1699043"/>
              <a:gd name="connsiteX124" fmla="*/ 5290566 w 10232859"/>
              <a:gd name="connsiteY124" fmla="*/ 263295 h 1699043"/>
              <a:gd name="connsiteX125" fmla="*/ 5344878 w 10232859"/>
              <a:gd name="connsiteY125" fmla="*/ 276360 h 1699043"/>
              <a:gd name="connsiteX126" fmla="*/ 5413398 w 10232859"/>
              <a:gd name="connsiteY126" fmla="*/ 276235 h 1699043"/>
              <a:gd name="connsiteX127" fmla="*/ 5415629 w 10232859"/>
              <a:gd name="connsiteY127" fmla="*/ 275768 h 1699043"/>
              <a:gd name="connsiteX128" fmla="*/ 5433078 w 10232859"/>
              <a:gd name="connsiteY128" fmla="*/ 279684 h 1699043"/>
              <a:gd name="connsiteX129" fmla="*/ 5435759 w 10232859"/>
              <a:gd name="connsiteY129" fmla="*/ 283100 h 1699043"/>
              <a:gd name="connsiteX130" fmla="*/ 5447372 w 10232859"/>
              <a:gd name="connsiteY130" fmla="*/ 286587 h 1699043"/>
              <a:gd name="connsiteX131" fmla="*/ 5469289 w 10232859"/>
              <a:gd name="connsiteY131" fmla="*/ 295620 h 1699043"/>
              <a:gd name="connsiteX132" fmla="*/ 5508752 w 10232859"/>
              <a:gd name="connsiteY132" fmla="*/ 305753 h 1699043"/>
              <a:gd name="connsiteX133" fmla="*/ 5509657 w 10232859"/>
              <a:gd name="connsiteY133" fmla="*/ 304936 h 1699043"/>
              <a:gd name="connsiteX134" fmla="*/ 5521245 w 10232859"/>
              <a:gd name="connsiteY134" fmla="*/ 303688 h 1699043"/>
              <a:gd name="connsiteX135" fmla="*/ 5542415 w 10232859"/>
              <a:gd name="connsiteY135" fmla="*/ 303495 h 1699043"/>
              <a:gd name="connsiteX136" fmla="*/ 5596538 w 10232859"/>
              <a:gd name="connsiteY136" fmla="*/ 291153 h 1699043"/>
              <a:gd name="connsiteX137" fmla="*/ 5632514 w 10232859"/>
              <a:gd name="connsiteY137" fmla="*/ 301962 h 1699043"/>
              <a:gd name="connsiteX138" fmla="*/ 5640005 w 10232859"/>
              <a:gd name="connsiteY138" fmla="*/ 303617 h 1699043"/>
              <a:gd name="connsiteX139" fmla="*/ 5640259 w 10232859"/>
              <a:gd name="connsiteY139" fmla="*/ 303435 h 1699043"/>
              <a:gd name="connsiteX140" fmla="*/ 5648365 w 10232859"/>
              <a:gd name="connsiteY140" fmla="*/ 304754 h 1699043"/>
              <a:gd name="connsiteX141" fmla="*/ 5653662 w 10232859"/>
              <a:gd name="connsiteY141" fmla="*/ 306635 h 1699043"/>
              <a:gd name="connsiteX142" fmla="*/ 5668196 w 10232859"/>
              <a:gd name="connsiteY142" fmla="*/ 309846 h 1699043"/>
              <a:gd name="connsiteX143" fmla="*/ 5673886 w 10232859"/>
              <a:gd name="connsiteY143" fmla="*/ 309526 h 1699043"/>
              <a:gd name="connsiteX144" fmla="*/ 5677139 w 10232859"/>
              <a:gd name="connsiteY144" fmla="*/ 307345 h 1699043"/>
              <a:gd name="connsiteX145" fmla="*/ 5708983 w 10232859"/>
              <a:gd name="connsiteY145" fmla="*/ 306674 h 1699043"/>
              <a:gd name="connsiteX146" fmla="*/ 5773909 w 10232859"/>
              <a:gd name="connsiteY146" fmla="*/ 312061 h 1699043"/>
              <a:gd name="connsiteX147" fmla="*/ 5809500 w 10232859"/>
              <a:gd name="connsiteY147" fmla="*/ 318450 h 1699043"/>
              <a:gd name="connsiteX148" fmla="*/ 5908729 w 10232859"/>
              <a:gd name="connsiteY148" fmla="*/ 332335 h 1699043"/>
              <a:gd name="connsiteX149" fmla="*/ 6009654 w 10232859"/>
              <a:gd name="connsiteY149" fmla="*/ 343526 h 1699043"/>
              <a:gd name="connsiteX150" fmla="*/ 6067487 w 10232859"/>
              <a:gd name="connsiteY150" fmla="*/ 333712 h 1699043"/>
              <a:gd name="connsiteX151" fmla="*/ 6073281 w 10232859"/>
              <a:gd name="connsiteY151" fmla="*/ 334316 h 1699043"/>
              <a:gd name="connsiteX152" fmla="*/ 6086225 w 10232859"/>
              <a:gd name="connsiteY152" fmla="*/ 339621 h 1699043"/>
              <a:gd name="connsiteX153" fmla="*/ 6105063 w 10232859"/>
              <a:gd name="connsiteY153" fmla="*/ 347340 h 1699043"/>
              <a:gd name="connsiteX154" fmla="*/ 6135796 w 10232859"/>
              <a:gd name="connsiteY154" fmla="*/ 363143 h 1699043"/>
              <a:gd name="connsiteX155" fmla="*/ 6195166 w 10232859"/>
              <a:gd name="connsiteY155" fmla="*/ 360190 h 1699043"/>
              <a:gd name="connsiteX156" fmla="*/ 6216259 w 10232859"/>
              <a:gd name="connsiteY156" fmla="*/ 363365 h 1699043"/>
              <a:gd name="connsiteX157" fmla="*/ 6228331 w 10232859"/>
              <a:gd name="connsiteY157" fmla="*/ 364034 h 1699043"/>
              <a:gd name="connsiteX158" fmla="*/ 6229602 w 10232859"/>
              <a:gd name="connsiteY158" fmla="*/ 363414 h 1699043"/>
              <a:gd name="connsiteX159" fmla="*/ 6258988 w 10232859"/>
              <a:gd name="connsiteY159" fmla="*/ 378660 h 1699043"/>
              <a:gd name="connsiteX160" fmla="*/ 6264106 w 10232859"/>
              <a:gd name="connsiteY160" fmla="*/ 379141 h 1699043"/>
              <a:gd name="connsiteX161" fmla="*/ 6281703 w 10232859"/>
              <a:gd name="connsiteY161" fmla="*/ 391054 h 1699043"/>
              <a:gd name="connsiteX162" fmla="*/ 6291622 w 10232859"/>
              <a:gd name="connsiteY162" fmla="*/ 396155 h 1699043"/>
              <a:gd name="connsiteX163" fmla="*/ 6292712 w 10232859"/>
              <a:gd name="connsiteY163" fmla="*/ 399771 h 1699043"/>
              <a:gd name="connsiteX164" fmla="*/ 6308227 w 10232859"/>
              <a:gd name="connsiteY164" fmla="*/ 406196 h 1699043"/>
              <a:gd name="connsiteX165" fmla="*/ 6328981 w 10232859"/>
              <a:gd name="connsiteY165" fmla="*/ 409495 h 1699043"/>
              <a:gd name="connsiteX166" fmla="*/ 6368693 w 10232859"/>
              <a:gd name="connsiteY166" fmla="*/ 417845 h 1699043"/>
              <a:gd name="connsiteX167" fmla="*/ 6414811 w 10232859"/>
              <a:gd name="connsiteY167" fmla="*/ 452200 h 1699043"/>
              <a:gd name="connsiteX168" fmla="*/ 6467879 w 10232859"/>
              <a:gd name="connsiteY168" fmla="*/ 468248 h 1699043"/>
              <a:gd name="connsiteX169" fmla="*/ 6564351 w 10232859"/>
              <a:gd name="connsiteY169" fmla="*/ 537518 h 1699043"/>
              <a:gd name="connsiteX170" fmla="*/ 6711178 w 10232859"/>
              <a:gd name="connsiteY170" fmla="*/ 573610 h 1699043"/>
              <a:gd name="connsiteX171" fmla="*/ 6764036 w 10232859"/>
              <a:gd name="connsiteY171" fmla="*/ 588943 h 1699043"/>
              <a:gd name="connsiteX172" fmla="*/ 6858983 w 10232859"/>
              <a:gd name="connsiteY172" fmla="*/ 623723 h 1699043"/>
              <a:gd name="connsiteX173" fmla="*/ 6910661 w 10232859"/>
              <a:gd name="connsiteY173" fmla="*/ 634620 h 1699043"/>
              <a:gd name="connsiteX174" fmla="*/ 6944111 w 10232859"/>
              <a:gd name="connsiteY174" fmla="*/ 659502 h 1699043"/>
              <a:gd name="connsiteX175" fmla="*/ 6965771 w 10232859"/>
              <a:gd name="connsiteY175" fmla="*/ 659931 h 1699043"/>
              <a:gd name="connsiteX176" fmla="*/ 6969639 w 10232859"/>
              <a:gd name="connsiteY176" fmla="*/ 659837 h 1699043"/>
              <a:gd name="connsiteX177" fmla="*/ 6982242 w 10232859"/>
              <a:gd name="connsiteY177" fmla="*/ 663112 h 1699043"/>
              <a:gd name="connsiteX178" fmla="*/ 6989387 w 10232859"/>
              <a:gd name="connsiteY178" fmla="*/ 659474 h 1699043"/>
              <a:gd name="connsiteX179" fmla="*/ 7010930 w 10232859"/>
              <a:gd name="connsiteY179" fmla="*/ 661134 h 1699043"/>
              <a:gd name="connsiteX180" fmla="*/ 7033125 w 10232859"/>
              <a:gd name="connsiteY180" fmla="*/ 668436 h 1699043"/>
              <a:gd name="connsiteX181" fmla="*/ 7134461 w 10232859"/>
              <a:gd name="connsiteY181" fmla="*/ 708192 h 1699043"/>
              <a:gd name="connsiteX182" fmla="*/ 7197450 w 10232859"/>
              <a:gd name="connsiteY182" fmla="*/ 729094 h 1699043"/>
              <a:gd name="connsiteX183" fmla="*/ 7225084 w 10232859"/>
              <a:gd name="connsiteY183" fmla="*/ 732505 h 1699043"/>
              <a:gd name="connsiteX184" fmla="*/ 7261183 w 10232859"/>
              <a:gd name="connsiteY184" fmla="*/ 740313 h 1699043"/>
              <a:gd name="connsiteX185" fmla="*/ 7327760 w 10232859"/>
              <a:gd name="connsiteY185" fmla="*/ 750586 h 1699043"/>
              <a:gd name="connsiteX186" fmla="*/ 7412222 w 10232859"/>
              <a:gd name="connsiteY186" fmla="*/ 770487 h 1699043"/>
              <a:gd name="connsiteX187" fmla="*/ 7457904 w 10232859"/>
              <a:gd name="connsiteY187" fmla="*/ 804321 h 1699043"/>
              <a:gd name="connsiteX188" fmla="*/ 7465795 w 10232859"/>
              <a:gd name="connsiteY188" fmla="*/ 802598 h 1699043"/>
              <a:gd name="connsiteX189" fmla="*/ 7505046 w 10232859"/>
              <a:gd name="connsiteY189" fmla="*/ 816517 h 1699043"/>
              <a:gd name="connsiteX190" fmla="*/ 7623220 w 10232859"/>
              <a:gd name="connsiteY190" fmla="*/ 888520 h 1699043"/>
              <a:gd name="connsiteX191" fmla="*/ 7700458 w 10232859"/>
              <a:gd name="connsiteY191" fmla="*/ 915079 h 1699043"/>
              <a:gd name="connsiteX192" fmla="*/ 7730988 w 10232859"/>
              <a:gd name="connsiteY192" fmla="*/ 920756 h 1699043"/>
              <a:gd name="connsiteX193" fmla="*/ 7781942 w 10232859"/>
              <a:gd name="connsiteY193" fmla="*/ 930503 h 1699043"/>
              <a:gd name="connsiteX194" fmla="*/ 7827704 w 10232859"/>
              <a:gd name="connsiteY194" fmla="*/ 928558 h 1699043"/>
              <a:gd name="connsiteX195" fmla="*/ 7867270 w 10232859"/>
              <a:gd name="connsiteY195" fmla="*/ 940366 h 1699043"/>
              <a:gd name="connsiteX196" fmla="*/ 7866538 w 10232859"/>
              <a:gd name="connsiteY196" fmla="*/ 955045 h 1699043"/>
              <a:gd name="connsiteX197" fmla="*/ 7912084 w 10232859"/>
              <a:gd name="connsiteY197" fmla="*/ 963800 h 1699043"/>
              <a:gd name="connsiteX198" fmla="*/ 7982264 w 10232859"/>
              <a:gd name="connsiteY198" fmla="*/ 975773 h 1699043"/>
              <a:gd name="connsiteX199" fmla="*/ 7991272 w 10232859"/>
              <a:gd name="connsiteY199" fmla="*/ 981104 h 1699043"/>
              <a:gd name="connsiteX200" fmla="*/ 8006496 w 10232859"/>
              <a:gd name="connsiteY200" fmla="*/ 972839 h 1699043"/>
              <a:gd name="connsiteX201" fmla="*/ 8034497 w 10232859"/>
              <a:gd name="connsiteY201" fmla="*/ 972054 h 1699043"/>
              <a:gd name="connsiteX202" fmla="*/ 8150881 w 10232859"/>
              <a:gd name="connsiteY202" fmla="*/ 990411 h 1699043"/>
              <a:gd name="connsiteX203" fmla="*/ 8172106 w 10232859"/>
              <a:gd name="connsiteY203" fmla="*/ 990512 h 1699043"/>
              <a:gd name="connsiteX204" fmla="*/ 8196076 w 10232859"/>
              <a:gd name="connsiteY204" fmla="*/ 1000078 h 1699043"/>
              <a:gd name="connsiteX205" fmla="*/ 8247463 w 10232859"/>
              <a:gd name="connsiteY205" fmla="*/ 1016332 h 1699043"/>
              <a:gd name="connsiteX206" fmla="*/ 8279272 w 10232859"/>
              <a:gd name="connsiteY206" fmla="*/ 1032921 h 1699043"/>
              <a:gd name="connsiteX207" fmla="*/ 8289611 w 10232859"/>
              <a:gd name="connsiteY207" fmla="*/ 1028630 h 1699043"/>
              <a:gd name="connsiteX208" fmla="*/ 8311483 w 10232859"/>
              <a:gd name="connsiteY208" fmla="*/ 1029399 h 1699043"/>
              <a:gd name="connsiteX209" fmla="*/ 8399489 w 10232859"/>
              <a:gd name="connsiteY209" fmla="*/ 1048562 h 1699043"/>
              <a:gd name="connsiteX210" fmla="*/ 8415973 w 10232859"/>
              <a:gd name="connsiteY210" fmla="*/ 1049660 h 1699043"/>
              <a:gd name="connsiteX211" fmla="*/ 8433326 w 10232859"/>
              <a:gd name="connsiteY211" fmla="*/ 1057881 h 1699043"/>
              <a:gd name="connsiteX212" fmla="*/ 8502328 w 10232859"/>
              <a:gd name="connsiteY212" fmla="*/ 1091498 h 1699043"/>
              <a:gd name="connsiteX213" fmla="*/ 8534346 w 10232859"/>
              <a:gd name="connsiteY213" fmla="*/ 1106980 h 1699043"/>
              <a:gd name="connsiteX214" fmla="*/ 8534980 w 10232859"/>
              <a:gd name="connsiteY214" fmla="*/ 1110861 h 1699043"/>
              <a:gd name="connsiteX215" fmla="*/ 8544104 w 10232859"/>
              <a:gd name="connsiteY215" fmla="*/ 1108406 h 1699043"/>
              <a:gd name="connsiteX216" fmla="*/ 8567742 w 10232859"/>
              <a:gd name="connsiteY216" fmla="*/ 1117590 h 1699043"/>
              <a:gd name="connsiteX217" fmla="*/ 8633779 w 10232859"/>
              <a:gd name="connsiteY217" fmla="*/ 1139226 h 1699043"/>
              <a:gd name="connsiteX218" fmla="*/ 8676965 w 10232859"/>
              <a:gd name="connsiteY218" fmla="*/ 1156949 h 1699043"/>
              <a:gd name="connsiteX219" fmla="*/ 8698944 w 10232859"/>
              <a:gd name="connsiteY219" fmla="*/ 1156939 h 1699043"/>
              <a:gd name="connsiteX220" fmla="*/ 8711456 w 10232859"/>
              <a:gd name="connsiteY220" fmla="*/ 1169217 h 1699043"/>
              <a:gd name="connsiteX221" fmla="*/ 8732793 w 10232859"/>
              <a:gd name="connsiteY221" fmla="*/ 1172972 h 1699043"/>
              <a:gd name="connsiteX222" fmla="*/ 8751897 w 10232859"/>
              <a:gd name="connsiteY222" fmla="*/ 1190886 h 1699043"/>
              <a:gd name="connsiteX223" fmla="*/ 8793564 w 10232859"/>
              <a:gd name="connsiteY223" fmla="*/ 1172572 h 1699043"/>
              <a:gd name="connsiteX224" fmla="*/ 8834270 w 10232859"/>
              <a:gd name="connsiteY224" fmla="*/ 1206624 h 1699043"/>
              <a:gd name="connsiteX225" fmla="*/ 8853872 w 10232859"/>
              <a:gd name="connsiteY225" fmla="*/ 1214714 h 1699043"/>
              <a:gd name="connsiteX226" fmla="*/ 8861901 w 10232859"/>
              <a:gd name="connsiteY226" fmla="*/ 1211375 h 1699043"/>
              <a:gd name="connsiteX227" fmla="*/ 8874168 w 10232859"/>
              <a:gd name="connsiteY227" fmla="*/ 1213967 h 1699043"/>
              <a:gd name="connsiteX228" fmla="*/ 8871123 w 10232859"/>
              <a:gd name="connsiteY228" fmla="*/ 1221160 h 1699043"/>
              <a:gd name="connsiteX229" fmla="*/ 8903537 w 10232859"/>
              <a:gd name="connsiteY229" fmla="*/ 1230588 h 1699043"/>
              <a:gd name="connsiteX230" fmla="*/ 8933767 w 10232859"/>
              <a:gd name="connsiteY230" fmla="*/ 1263368 h 1699043"/>
              <a:gd name="connsiteX231" fmla="*/ 8985765 w 10232859"/>
              <a:gd name="connsiteY231" fmla="*/ 1287664 h 1699043"/>
              <a:gd name="connsiteX232" fmla="*/ 9071444 w 10232859"/>
              <a:gd name="connsiteY232" fmla="*/ 1317305 h 1699043"/>
              <a:gd name="connsiteX233" fmla="*/ 9096711 w 10232859"/>
              <a:gd name="connsiteY233" fmla="*/ 1327777 h 1699043"/>
              <a:gd name="connsiteX234" fmla="*/ 9338853 w 10232859"/>
              <a:gd name="connsiteY234" fmla="*/ 1448046 h 1699043"/>
              <a:gd name="connsiteX235" fmla="*/ 9520814 w 10232859"/>
              <a:gd name="connsiteY235" fmla="*/ 1449827 h 1699043"/>
              <a:gd name="connsiteX236" fmla="*/ 9702271 w 10232859"/>
              <a:gd name="connsiteY236" fmla="*/ 1488553 h 1699043"/>
              <a:gd name="connsiteX237" fmla="*/ 9744273 w 10232859"/>
              <a:gd name="connsiteY237" fmla="*/ 1523512 h 1699043"/>
              <a:gd name="connsiteX238" fmla="*/ 9771903 w 10232859"/>
              <a:gd name="connsiteY238" fmla="*/ 1530034 h 1699043"/>
              <a:gd name="connsiteX239" fmla="*/ 9818565 w 10232859"/>
              <a:gd name="connsiteY239" fmla="*/ 1538545 h 1699043"/>
              <a:gd name="connsiteX240" fmla="*/ 9882202 w 10232859"/>
              <a:gd name="connsiteY240" fmla="*/ 1565888 h 1699043"/>
              <a:gd name="connsiteX241" fmla="*/ 10022025 w 10232859"/>
              <a:gd name="connsiteY241" fmla="*/ 1599696 h 1699043"/>
              <a:gd name="connsiteX242" fmla="*/ 10220406 w 10232859"/>
              <a:gd name="connsiteY242" fmla="*/ 1677005 h 1699043"/>
              <a:gd name="connsiteX243" fmla="*/ 10232859 w 10232859"/>
              <a:gd name="connsiteY243" fmla="*/ 1699043 h 1699043"/>
              <a:gd name="connsiteX244" fmla="*/ 0 w 10232859"/>
              <a:gd name="connsiteY244" fmla="*/ 1699043 h 1699043"/>
              <a:gd name="connsiteX245" fmla="*/ 0 w 10232859"/>
              <a:gd name="connsiteY245" fmla="*/ 21828 h 1699043"/>
              <a:gd name="connsiteX246" fmla="*/ 8097 w 10232859"/>
              <a:gd name="connsiteY246" fmla="*/ 24355 h 1699043"/>
              <a:gd name="connsiteX247" fmla="*/ 77128 w 10232859"/>
              <a:gd name="connsiteY247" fmla="*/ 6867 h 1699043"/>
              <a:gd name="connsiteX248" fmla="*/ 188338 w 10232859"/>
              <a:gd name="connsiteY248" fmla="*/ 5079 h 1699043"/>
              <a:gd name="connsiteX249" fmla="*/ 298809 w 10232859"/>
              <a:gd name="connsiteY249" fmla="*/ 6198 h 1699043"/>
              <a:gd name="connsiteX250" fmla="*/ 338985 w 10232859"/>
              <a:gd name="connsiteY250" fmla="*/ 8006 h 1699043"/>
              <a:gd name="connsiteX251" fmla="*/ 409815 w 10232859"/>
              <a:gd name="connsiteY251"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11246 w 10232859"/>
              <a:gd name="connsiteY41" fmla="*/ 233408 h 1699043"/>
              <a:gd name="connsiteX42" fmla="*/ 2364066 w 10232859"/>
              <a:gd name="connsiteY42" fmla="*/ 218237 h 1699043"/>
              <a:gd name="connsiteX43" fmla="*/ 2400814 w 10232859"/>
              <a:gd name="connsiteY43" fmla="*/ 227165 h 1699043"/>
              <a:gd name="connsiteX44" fmla="*/ 2408414 w 10232859"/>
              <a:gd name="connsiteY44" fmla="*/ 228429 h 1699043"/>
              <a:gd name="connsiteX45" fmla="*/ 2408650 w 10232859"/>
              <a:gd name="connsiteY45" fmla="*/ 228234 h 1699043"/>
              <a:gd name="connsiteX46" fmla="*/ 2416835 w 10232859"/>
              <a:gd name="connsiteY46" fmla="*/ 229128 h 1699043"/>
              <a:gd name="connsiteX47" fmla="*/ 2422271 w 10232859"/>
              <a:gd name="connsiteY47" fmla="*/ 230733 h 1699043"/>
              <a:gd name="connsiteX48" fmla="*/ 2490341 w 10232859"/>
              <a:gd name="connsiteY48" fmla="*/ 211074 h 1699043"/>
              <a:gd name="connsiteX49" fmla="*/ 2588929 w 10232859"/>
              <a:gd name="connsiteY49" fmla="*/ 200980 h 1699043"/>
              <a:gd name="connsiteX50" fmla="*/ 2687426 w 10232859"/>
              <a:gd name="connsiteY50" fmla="*/ 193848 h 1699043"/>
              <a:gd name="connsiteX51" fmla="*/ 2723517 w 10232859"/>
              <a:gd name="connsiteY51" fmla="*/ 192652 h 1699043"/>
              <a:gd name="connsiteX52" fmla="*/ 2785956 w 10232859"/>
              <a:gd name="connsiteY52" fmla="*/ 184404 h 1699043"/>
              <a:gd name="connsiteX53" fmla="*/ 2813378 w 10232859"/>
              <a:gd name="connsiteY53" fmla="*/ 176833 h 1699043"/>
              <a:gd name="connsiteX54" fmla="*/ 2814782 w 10232859"/>
              <a:gd name="connsiteY54" fmla="*/ 177153 h 1699043"/>
              <a:gd name="connsiteX55" fmla="*/ 2816580 w 10232859"/>
              <a:gd name="connsiteY55" fmla="*/ 174366 h 1699043"/>
              <a:gd name="connsiteX56" fmla="*/ 2821623 w 10232859"/>
              <a:gd name="connsiteY56" fmla="*/ 172875 h 1699043"/>
              <a:gd name="connsiteX57" fmla="*/ 2836688 w 10232859"/>
              <a:gd name="connsiteY57" fmla="*/ 172971 h 1699043"/>
              <a:gd name="connsiteX58" fmla="*/ 2842564 w 10232859"/>
              <a:gd name="connsiteY58" fmla="*/ 173695 h 1699043"/>
              <a:gd name="connsiteX59" fmla="*/ 2850712 w 10232859"/>
              <a:gd name="connsiteY59" fmla="*/ 173290 h 1699043"/>
              <a:gd name="connsiteX60" fmla="*/ 2850846 w 10232859"/>
              <a:gd name="connsiteY60" fmla="*/ 173062 h 1699043"/>
              <a:gd name="connsiteX61" fmla="*/ 2858611 w 10232859"/>
              <a:gd name="connsiteY61" fmla="*/ 173112 h 1699043"/>
              <a:gd name="connsiteX62" fmla="*/ 2897454 w 10232859"/>
              <a:gd name="connsiteY62" fmla="*/ 176114 h 1699043"/>
              <a:gd name="connsiteX63" fmla="*/ 2940369 w 10232859"/>
              <a:gd name="connsiteY63" fmla="*/ 152944 h 1699043"/>
              <a:gd name="connsiteX64" fmla="*/ 2959670 w 10232859"/>
              <a:gd name="connsiteY64" fmla="*/ 148367 h 1699043"/>
              <a:gd name="connsiteX65" fmla="*/ 2969615 w 10232859"/>
              <a:gd name="connsiteY65" fmla="*/ 144755 h 1699043"/>
              <a:gd name="connsiteX66" fmla="*/ 2970000 w 10232859"/>
              <a:gd name="connsiteY66" fmla="*/ 143776 h 1699043"/>
              <a:gd name="connsiteX67" fmla="*/ 3007272 w 10232859"/>
              <a:gd name="connsiteY67" fmla="*/ 146766 h 1699043"/>
              <a:gd name="connsiteX68" fmla="*/ 3011677 w 10232859"/>
              <a:gd name="connsiteY68" fmla="*/ 145404 h 1699043"/>
              <a:gd name="connsiteX69" fmla="*/ 3036668 w 10232859"/>
              <a:gd name="connsiteY69" fmla="*/ 149604 h 1699043"/>
              <a:gd name="connsiteX70" fmla="*/ 3049208 w 10232859"/>
              <a:gd name="connsiteY70" fmla="*/ 150573 h 1699043"/>
              <a:gd name="connsiteX71" fmla="*/ 3053517 w 10232859"/>
              <a:gd name="connsiteY71" fmla="*/ 153322 h 1699043"/>
              <a:gd name="connsiteX72" fmla="*/ 3071637 w 10232859"/>
              <a:gd name="connsiteY72" fmla="*/ 153496 h 1699043"/>
              <a:gd name="connsiteX73" fmla="*/ 3110077 w 10232859"/>
              <a:gd name="connsiteY73" fmla="*/ 149202 h 1699043"/>
              <a:gd name="connsiteX74" fmla="*/ 3173743 w 10232859"/>
              <a:gd name="connsiteY74" fmla="*/ 159581 h 1699043"/>
              <a:gd name="connsiteX75" fmla="*/ 3254203 w 10232859"/>
              <a:gd name="connsiteY75" fmla="*/ 151756 h 1699043"/>
              <a:gd name="connsiteX76" fmla="*/ 3380350 w 10232859"/>
              <a:gd name="connsiteY76" fmla="*/ 151151 h 1699043"/>
              <a:gd name="connsiteX77" fmla="*/ 3476147 w 10232859"/>
              <a:gd name="connsiteY77" fmla="*/ 170925 h 1699043"/>
              <a:gd name="connsiteX78" fmla="*/ 3581876 w 10232859"/>
              <a:gd name="connsiteY78" fmla="*/ 150448 h 1699043"/>
              <a:gd name="connsiteX79" fmla="*/ 3704761 w 10232859"/>
              <a:gd name="connsiteY79" fmla="*/ 150492 h 1699043"/>
              <a:gd name="connsiteX80" fmla="*/ 3755040 w 10232859"/>
              <a:gd name="connsiteY80" fmla="*/ 141978 h 1699043"/>
              <a:gd name="connsiteX81" fmla="*/ 3804689 w 10232859"/>
              <a:gd name="connsiteY81" fmla="*/ 151893 h 1699043"/>
              <a:gd name="connsiteX82" fmla="*/ 3821793 w 10232859"/>
              <a:gd name="connsiteY82" fmla="*/ 144743 h 1699043"/>
              <a:gd name="connsiteX83" fmla="*/ 3824682 w 10232859"/>
              <a:gd name="connsiteY83" fmla="*/ 143319 h 1699043"/>
              <a:gd name="connsiteX84" fmla="*/ 3837536 w 10232859"/>
              <a:gd name="connsiteY84" fmla="*/ 141778 h 1699043"/>
              <a:gd name="connsiteX85" fmla="*/ 3839550 w 10232859"/>
              <a:gd name="connsiteY85" fmla="*/ 136147 h 1699043"/>
              <a:gd name="connsiteX86" fmla="*/ 3857743 w 10232859"/>
              <a:gd name="connsiteY86" fmla="*/ 130104 h 1699043"/>
              <a:gd name="connsiteX87" fmla="*/ 3881852 w 10232859"/>
              <a:gd name="connsiteY87" fmla="*/ 128717 h 1699043"/>
              <a:gd name="connsiteX88" fmla="*/ 3998088 w 10232859"/>
              <a:gd name="connsiteY88" fmla="*/ 127932 h 1699043"/>
              <a:gd name="connsiteX89" fmla="*/ 4066682 w 10232859"/>
              <a:gd name="connsiteY89" fmla="*/ 124147 h 1699043"/>
              <a:gd name="connsiteX90" fmla="*/ 4091246 w 10232859"/>
              <a:gd name="connsiteY90" fmla="*/ 117503 h 1699043"/>
              <a:gd name="connsiteX91" fmla="*/ 4126556 w 10232859"/>
              <a:gd name="connsiteY91" fmla="*/ 111725 h 1699043"/>
              <a:gd name="connsiteX92" fmla="*/ 4187717 w 10232859"/>
              <a:gd name="connsiteY92" fmla="*/ 97496 h 1699043"/>
              <a:gd name="connsiteX93" fmla="*/ 4220826 w 10232859"/>
              <a:gd name="connsiteY93" fmla="*/ 95991 h 1699043"/>
              <a:gd name="connsiteX94" fmla="*/ 4239014 w 10232859"/>
              <a:gd name="connsiteY94" fmla="*/ 90840 h 1699043"/>
              <a:gd name="connsiteX95" fmla="*/ 4246653 w 10232859"/>
              <a:gd name="connsiteY95" fmla="*/ 91360 h 1699043"/>
              <a:gd name="connsiteX96" fmla="*/ 4271841 w 10232859"/>
              <a:gd name="connsiteY96" fmla="*/ 90188 h 1699043"/>
              <a:gd name="connsiteX97" fmla="*/ 4286277 w 10232859"/>
              <a:gd name="connsiteY97" fmla="*/ 90173 h 1699043"/>
              <a:gd name="connsiteX98" fmla="*/ 4292025 w 10232859"/>
              <a:gd name="connsiteY98" fmla="*/ 90407 h 1699043"/>
              <a:gd name="connsiteX99" fmla="*/ 4304713 w 10232859"/>
              <a:gd name="connsiteY99" fmla="*/ 95673 h 1699043"/>
              <a:gd name="connsiteX100" fmla="*/ 4321285 w 10232859"/>
              <a:gd name="connsiteY100" fmla="*/ 93560 h 1699043"/>
              <a:gd name="connsiteX101" fmla="*/ 4339561 w 10232859"/>
              <a:gd name="connsiteY101" fmla="*/ 98806 h 1699043"/>
              <a:gd name="connsiteX102" fmla="*/ 4343990 w 10232859"/>
              <a:gd name="connsiteY102" fmla="*/ 94576 h 1699043"/>
              <a:gd name="connsiteX103" fmla="*/ 4358885 w 10232859"/>
              <a:gd name="connsiteY103" fmla="*/ 90264 h 1699043"/>
              <a:gd name="connsiteX104" fmla="*/ 4371648 w 10232859"/>
              <a:gd name="connsiteY104" fmla="*/ 95312 h 1699043"/>
              <a:gd name="connsiteX105" fmla="*/ 4398380 w 10232859"/>
              <a:gd name="connsiteY105" fmla="*/ 98447 h 1699043"/>
              <a:gd name="connsiteX106" fmla="*/ 4405729 w 10232859"/>
              <a:gd name="connsiteY106" fmla="*/ 97677 h 1699043"/>
              <a:gd name="connsiteX107" fmla="*/ 4431408 w 10232859"/>
              <a:gd name="connsiteY107" fmla="*/ 104311 h 1699043"/>
              <a:gd name="connsiteX108" fmla="*/ 4472183 w 10232859"/>
              <a:gd name="connsiteY108" fmla="*/ 109916 h 1699043"/>
              <a:gd name="connsiteX109" fmla="*/ 4518828 w 10232859"/>
              <a:gd name="connsiteY109" fmla="*/ 112600 h 1699043"/>
              <a:gd name="connsiteX110" fmla="*/ 4532040 w 10232859"/>
              <a:gd name="connsiteY110" fmla="*/ 117793 h 1699043"/>
              <a:gd name="connsiteX111" fmla="*/ 4617778 w 10232859"/>
              <a:gd name="connsiteY111" fmla="*/ 130479 h 1699043"/>
              <a:gd name="connsiteX112" fmla="*/ 4641872 w 10232859"/>
              <a:gd name="connsiteY112" fmla="*/ 134207 h 1699043"/>
              <a:gd name="connsiteX113" fmla="*/ 4662766 w 10232859"/>
              <a:gd name="connsiteY113" fmla="*/ 132438 h 1699043"/>
              <a:gd name="connsiteX114" fmla="*/ 4667770 w 10232859"/>
              <a:gd name="connsiteY114" fmla="*/ 127694 h 1699043"/>
              <a:gd name="connsiteX115" fmla="*/ 4681052 w 10232859"/>
              <a:gd name="connsiteY115" fmla="*/ 128947 h 1699043"/>
              <a:gd name="connsiteX116" fmla="*/ 4684624 w 10232859"/>
              <a:gd name="connsiteY116" fmla="*/ 128241 h 1699043"/>
              <a:gd name="connsiteX117" fmla="*/ 4705061 w 10232859"/>
              <a:gd name="connsiteY117" fmla="*/ 125234 h 1699043"/>
              <a:gd name="connsiteX118" fmla="*/ 4747746 w 10232859"/>
              <a:gd name="connsiteY118" fmla="*/ 144617 h 1699043"/>
              <a:gd name="connsiteX119" fmla="*/ 4801045 w 10232859"/>
              <a:gd name="connsiteY119" fmla="*/ 147239 h 1699043"/>
              <a:gd name="connsiteX120" fmla="*/ 5001600 w 10232859"/>
              <a:gd name="connsiteY120" fmla="*/ 190239 h 1699043"/>
              <a:gd name="connsiteX121" fmla="*/ 5033465 w 10232859"/>
              <a:gd name="connsiteY121" fmla="*/ 175915 h 1699043"/>
              <a:gd name="connsiteX122" fmla="*/ 5115965 w 10232859"/>
              <a:gd name="connsiteY122" fmla="*/ 186069 h 1699043"/>
              <a:gd name="connsiteX123" fmla="*/ 5237936 w 10232859"/>
              <a:gd name="connsiteY123" fmla="*/ 239508 h 1699043"/>
              <a:gd name="connsiteX124" fmla="*/ 5290566 w 10232859"/>
              <a:gd name="connsiteY124" fmla="*/ 263295 h 1699043"/>
              <a:gd name="connsiteX125" fmla="*/ 5344878 w 10232859"/>
              <a:gd name="connsiteY125" fmla="*/ 276360 h 1699043"/>
              <a:gd name="connsiteX126" fmla="*/ 5413398 w 10232859"/>
              <a:gd name="connsiteY126" fmla="*/ 276235 h 1699043"/>
              <a:gd name="connsiteX127" fmla="*/ 5415629 w 10232859"/>
              <a:gd name="connsiteY127" fmla="*/ 275768 h 1699043"/>
              <a:gd name="connsiteX128" fmla="*/ 5433078 w 10232859"/>
              <a:gd name="connsiteY128" fmla="*/ 279684 h 1699043"/>
              <a:gd name="connsiteX129" fmla="*/ 5435759 w 10232859"/>
              <a:gd name="connsiteY129" fmla="*/ 283100 h 1699043"/>
              <a:gd name="connsiteX130" fmla="*/ 5447372 w 10232859"/>
              <a:gd name="connsiteY130" fmla="*/ 286587 h 1699043"/>
              <a:gd name="connsiteX131" fmla="*/ 5469289 w 10232859"/>
              <a:gd name="connsiteY131" fmla="*/ 295620 h 1699043"/>
              <a:gd name="connsiteX132" fmla="*/ 5508752 w 10232859"/>
              <a:gd name="connsiteY132" fmla="*/ 305753 h 1699043"/>
              <a:gd name="connsiteX133" fmla="*/ 5509657 w 10232859"/>
              <a:gd name="connsiteY133" fmla="*/ 304936 h 1699043"/>
              <a:gd name="connsiteX134" fmla="*/ 5521245 w 10232859"/>
              <a:gd name="connsiteY134" fmla="*/ 303688 h 1699043"/>
              <a:gd name="connsiteX135" fmla="*/ 5542415 w 10232859"/>
              <a:gd name="connsiteY135" fmla="*/ 303495 h 1699043"/>
              <a:gd name="connsiteX136" fmla="*/ 5596538 w 10232859"/>
              <a:gd name="connsiteY136" fmla="*/ 291153 h 1699043"/>
              <a:gd name="connsiteX137" fmla="*/ 5632514 w 10232859"/>
              <a:gd name="connsiteY137" fmla="*/ 301962 h 1699043"/>
              <a:gd name="connsiteX138" fmla="*/ 5640005 w 10232859"/>
              <a:gd name="connsiteY138" fmla="*/ 303617 h 1699043"/>
              <a:gd name="connsiteX139" fmla="*/ 5640259 w 10232859"/>
              <a:gd name="connsiteY139" fmla="*/ 303435 h 1699043"/>
              <a:gd name="connsiteX140" fmla="*/ 5648365 w 10232859"/>
              <a:gd name="connsiteY140" fmla="*/ 304754 h 1699043"/>
              <a:gd name="connsiteX141" fmla="*/ 5653662 w 10232859"/>
              <a:gd name="connsiteY141" fmla="*/ 306635 h 1699043"/>
              <a:gd name="connsiteX142" fmla="*/ 5668196 w 10232859"/>
              <a:gd name="connsiteY142" fmla="*/ 309846 h 1699043"/>
              <a:gd name="connsiteX143" fmla="*/ 5673886 w 10232859"/>
              <a:gd name="connsiteY143" fmla="*/ 309526 h 1699043"/>
              <a:gd name="connsiteX144" fmla="*/ 5677139 w 10232859"/>
              <a:gd name="connsiteY144" fmla="*/ 307345 h 1699043"/>
              <a:gd name="connsiteX145" fmla="*/ 5708983 w 10232859"/>
              <a:gd name="connsiteY145" fmla="*/ 306674 h 1699043"/>
              <a:gd name="connsiteX146" fmla="*/ 5773909 w 10232859"/>
              <a:gd name="connsiteY146" fmla="*/ 312061 h 1699043"/>
              <a:gd name="connsiteX147" fmla="*/ 5809500 w 10232859"/>
              <a:gd name="connsiteY147" fmla="*/ 318450 h 1699043"/>
              <a:gd name="connsiteX148" fmla="*/ 5908729 w 10232859"/>
              <a:gd name="connsiteY148" fmla="*/ 332335 h 1699043"/>
              <a:gd name="connsiteX149" fmla="*/ 6009654 w 10232859"/>
              <a:gd name="connsiteY149" fmla="*/ 343526 h 1699043"/>
              <a:gd name="connsiteX150" fmla="*/ 6067487 w 10232859"/>
              <a:gd name="connsiteY150" fmla="*/ 333712 h 1699043"/>
              <a:gd name="connsiteX151" fmla="*/ 6073281 w 10232859"/>
              <a:gd name="connsiteY151" fmla="*/ 334316 h 1699043"/>
              <a:gd name="connsiteX152" fmla="*/ 6086225 w 10232859"/>
              <a:gd name="connsiteY152" fmla="*/ 339621 h 1699043"/>
              <a:gd name="connsiteX153" fmla="*/ 6105063 w 10232859"/>
              <a:gd name="connsiteY153" fmla="*/ 347340 h 1699043"/>
              <a:gd name="connsiteX154" fmla="*/ 6135796 w 10232859"/>
              <a:gd name="connsiteY154" fmla="*/ 363143 h 1699043"/>
              <a:gd name="connsiteX155" fmla="*/ 6195166 w 10232859"/>
              <a:gd name="connsiteY155" fmla="*/ 360190 h 1699043"/>
              <a:gd name="connsiteX156" fmla="*/ 6216259 w 10232859"/>
              <a:gd name="connsiteY156" fmla="*/ 363365 h 1699043"/>
              <a:gd name="connsiteX157" fmla="*/ 6228331 w 10232859"/>
              <a:gd name="connsiteY157" fmla="*/ 364034 h 1699043"/>
              <a:gd name="connsiteX158" fmla="*/ 6229602 w 10232859"/>
              <a:gd name="connsiteY158" fmla="*/ 363414 h 1699043"/>
              <a:gd name="connsiteX159" fmla="*/ 6258988 w 10232859"/>
              <a:gd name="connsiteY159" fmla="*/ 378660 h 1699043"/>
              <a:gd name="connsiteX160" fmla="*/ 6264106 w 10232859"/>
              <a:gd name="connsiteY160" fmla="*/ 379141 h 1699043"/>
              <a:gd name="connsiteX161" fmla="*/ 6281703 w 10232859"/>
              <a:gd name="connsiteY161" fmla="*/ 391054 h 1699043"/>
              <a:gd name="connsiteX162" fmla="*/ 6291622 w 10232859"/>
              <a:gd name="connsiteY162" fmla="*/ 396155 h 1699043"/>
              <a:gd name="connsiteX163" fmla="*/ 6292712 w 10232859"/>
              <a:gd name="connsiteY163" fmla="*/ 399771 h 1699043"/>
              <a:gd name="connsiteX164" fmla="*/ 6308227 w 10232859"/>
              <a:gd name="connsiteY164" fmla="*/ 406196 h 1699043"/>
              <a:gd name="connsiteX165" fmla="*/ 6328981 w 10232859"/>
              <a:gd name="connsiteY165" fmla="*/ 409495 h 1699043"/>
              <a:gd name="connsiteX166" fmla="*/ 6368693 w 10232859"/>
              <a:gd name="connsiteY166" fmla="*/ 417845 h 1699043"/>
              <a:gd name="connsiteX167" fmla="*/ 6414811 w 10232859"/>
              <a:gd name="connsiteY167" fmla="*/ 452200 h 1699043"/>
              <a:gd name="connsiteX168" fmla="*/ 6467879 w 10232859"/>
              <a:gd name="connsiteY168" fmla="*/ 468248 h 1699043"/>
              <a:gd name="connsiteX169" fmla="*/ 6564351 w 10232859"/>
              <a:gd name="connsiteY169" fmla="*/ 537518 h 1699043"/>
              <a:gd name="connsiteX170" fmla="*/ 6711178 w 10232859"/>
              <a:gd name="connsiteY170" fmla="*/ 573610 h 1699043"/>
              <a:gd name="connsiteX171" fmla="*/ 6764036 w 10232859"/>
              <a:gd name="connsiteY171" fmla="*/ 588943 h 1699043"/>
              <a:gd name="connsiteX172" fmla="*/ 6858983 w 10232859"/>
              <a:gd name="connsiteY172" fmla="*/ 623723 h 1699043"/>
              <a:gd name="connsiteX173" fmla="*/ 6910661 w 10232859"/>
              <a:gd name="connsiteY173" fmla="*/ 634620 h 1699043"/>
              <a:gd name="connsiteX174" fmla="*/ 6944111 w 10232859"/>
              <a:gd name="connsiteY174" fmla="*/ 659502 h 1699043"/>
              <a:gd name="connsiteX175" fmla="*/ 6965771 w 10232859"/>
              <a:gd name="connsiteY175" fmla="*/ 659931 h 1699043"/>
              <a:gd name="connsiteX176" fmla="*/ 6969639 w 10232859"/>
              <a:gd name="connsiteY176" fmla="*/ 659837 h 1699043"/>
              <a:gd name="connsiteX177" fmla="*/ 6982242 w 10232859"/>
              <a:gd name="connsiteY177" fmla="*/ 663112 h 1699043"/>
              <a:gd name="connsiteX178" fmla="*/ 6989387 w 10232859"/>
              <a:gd name="connsiteY178" fmla="*/ 659474 h 1699043"/>
              <a:gd name="connsiteX179" fmla="*/ 7010930 w 10232859"/>
              <a:gd name="connsiteY179" fmla="*/ 661134 h 1699043"/>
              <a:gd name="connsiteX180" fmla="*/ 7033125 w 10232859"/>
              <a:gd name="connsiteY180" fmla="*/ 668436 h 1699043"/>
              <a:gd name="connsiteX181" fmla="*/ 7134461 w 10232859"/>
              <a:gd name="connsiteY181" fmla="*/ 708192 h 1699043"/>
              <a:gd name="connsiteX182" fmla="*/ 7197450 w 10232859"/>
              <a:gd name="connsiteY182" fmla="*/ 729094 h 1699043"/>
              <a:gd name="connsiteX183" fmla="*/ 7225084 w 10232859"/>
              <a:gd name="connsiteY183" fmla="*/ 732505 h 1699043"/>
              <a:gd name="connsiteX184" fmla="*/ 7261183 w 10232859"/>
              <a:gd name="connsiteY184" fmla="*/ 740313 h 1699043"/>
              <a:gd name="connsiteX185" fmla="*/ 7327760 w 10232859"/>
              <a:gd name="connsiteY185" fmla="*/ 750586 h 1699043"/>
              <a:gd name="connsiteX186" fmla="*/ 7412222 w 10232859"/>
              <a:gd name="connsiteY186" fmla="*/ 770487 h 1699043"/>
              <a:gd name="connsiteX187" fmla="*/ 7457904 w 10232859"/>
              <a:gd name="connsiteY187" fmla="*/ 804321 h 1699043"/>
              <a:gd name="connsiteX188" fmla="*/ 7465795 w 10232859"/>
              <a:gd name="connsiteY188" fmla="*/ 802598 h 1699043"/>
              <a:gd name="connsiteX189" fmla="*/ 7505046 w 10232859"/>
              <a:gd name="connsiteY189" fmla="*/ 816517 h 1699043"/>
              <a:gd name="connsiteX190" fmla="*/ 7623220 w 10232859"/>
              <a:gd name="connsiteY190" fmla="*/ 888520 h 1699043"/>
              <a:gd name="connsiteX191" fmla="*/ 7700458 w 10232859"/>
              <a:gd name="connsiteY191" fmla="*/ 915079 h 1699043"/>
              <a:gd name="connsiteX192" fmla="*/ 7730988 w 10232859"/>
              <a:gd name="connsiteY192" fmla="*/ 920756 h 1699043"/>
              <a:gd name="connsiteX193" fmla="*/ 7781942 w 10232859"/>
              <a:gd name="connsiteY193" fmla="*/ 930503 h 1699043"/>
              <a:gd name="connsiteX194" fmla="*/ 7827704 w 10232859"/>
              <a:gd name="connsiteY194" fmla="*/ 928558 h 1699043"/>
              <a:gd name="connsiteX195" fmla="*/ 7867270 w 10232859"/>
              <a:gd name="connsiteY195" fmla="*/ 940366 h 1699043"/>
              <a:gd name="connsiteX196" fmla="*/ 7866538 w 10232859"/>
              <a:gd name="connsiteY196" fmla="*/ 955045 h 1699043"/>
              <a:gd name="connsiteX197" fmla="*/ 7912084 w 10232859"/>
              <a:gd name="connsiteY197" fmla="*/ 963800 h 1699043"/>
              <a:gd name="connsiteX198" fmla="*/ 7982264 w 10232859"/>
              <a:gd name="connsiteY198" fmla="*/ 975773 h 1699043"/>
              <a:gd name="connsiteX199" fmla="*/ 7991272 w 10232859"/>
              <a:gd name="connsiteY199" fmla="*/ 981104 h 1699043"/>
              <a:gd name="connsiteX200" fmla="*/ 8006496 w 10232859"/>
              <a:gd name="connsiteY200" fmla="*/ 972839 h 1699043"/>
              <a:gd name="connsiteX201" fmla="*/ 8034497 w 10232859"/>
              <a:gd name="connsiteY201" fmla="*/ 972054 h 1699043"/>
              <a:gd name="connsiteX202" fmla="*/ 8150881 w 10232859"/>
              <a:gd name="connsiteY202" fmla="*/ 990411 h 1699043"/>
              <a:gd name="connsiteX203" fmla="*/ 8172106 w 10232859"/>
              <a:gd name="connsiteY203" fmla="*/ 990512 h 1699043"/>
              <a:gd name="connsiteX204" fmla="*/ 8196076 w 10232859"/>
              <a:gd name="connsiteY204" fmla="*/ 1000078 h 1699043"/>
              <a:gd name="connsiteX205" fmla="*/ 8247463 w 10232859"/>
              <a:gd name="connsiteY205" fmla="*/ 1016332 h 1699043"/>
              <a:gd name="connsiteX206" fmla="*/ 8279272 w 10232859"/>
              <a:gd name="connsiteY206" fmla="*/ 1032921 h 1699043"/>
              <a:gd name="connsiteX207" fmla="*/ 8289611 w 10232859"/>
              <a:gd name="connsiteY207" fmla="*/ 1028630 h 1699043"/>
              <a:gd name="connsiteX208" fmla="*/ 8311483 w 10232859"/>
              <a:gd name="connsiteY208" fmla="*/ 1029399 h 1699043"/>
              <a:gd name="connsiteX209" fmla="*/ 8399489 w 10232859"/>
              <a:gd name="connsiteY209" fmla="*/ 1048562 h 1699043"/>
              <a:gd name="connsiteX210" fmla="*/ 8415973 w 10232859"/>
              <a:gd name="connsiteY210" fmla="*/ 1049660 h 1699043"/>
              <a:gd name="connsiteX211" fmla="*/ 8433326 w 10232859"/>
              <a:gd name="connsiteY211" fmla="*/ 1057881 h 1699043"/>
              <a:gd name="connsiteX212" fmla="*/ 8502328 w 10232859"/>
              <a:gd name="connsiteY212" fmla="*/ 1091498 h 1699043"/>
              <a:gd name="connsiteX213" fmla="*/ 8534346 w 10232859"/>
              <a:gd name="connsiteY213" fmla="*/ 1106980 h 1699043"/>
              <a:gd name="connsiteX214" fmla="*/ 8534980 w 10232859"/>
              <a:gd name="connsiteY214" fmla="*/ 1110861 h 1699043"/>
              <a:gd name="connsiteX215" fmla="*/ 8544104 w 10232859"/>
              <a:gd name="connsiteY215" fmla="*/ 1108406 h 1699043"/>
              <a:gd name="connsiteX216" fmla="*/ 8567742 w 10232859"/>
              <a:gd name="connsiteY216" fmla="*/ 1117590 h 1699043"/>
              <a:gd name="connsiteX217" fmla="*/ 8633779 w 10232859"/>
              <a:gd name="connsiteY217" fmla="*/ 1139226 h 1699043"/>
              <a:gd name="connsiteX218" fmla="*/ 8676965 w 10232859"/>
              <a:gd name="connsiteY218" fmla="*/ 1156949 h 1699043"/>
              <a:gd name="connsiteX219" fmla="*/ 8698944 w 10232859"/>
              <a:gd name="connsiteY219" fmla="*/ 1156939 h 1699043"/>
              <a:gd name="connsiteX220" fmla="*/ 8711456 w 10232859"/>
              <a:gd name="connsiteY220" fmla="*/ 1169217 h 1699043"/>
              <a:gd name="connsiteX221" fmla="*/ 8732793 w 10232859"/>
              <a:gd name="connsiteY221" fmla="*/ 1172972 h 1699043"/>
              <a:gd name="connsiteX222" fmla="*/ 8751897 w 10232859"/>
              <a:gd name="connsiteY222" fmla="*/ 1190886 h 1699043"/>
              <a:gd name="connsiteX223" fmla="*/ 8793564 w 10232859"/>
              <a:gd name="connsiteY223" fmla="*/ 1172572 h 1699043"/>
              <a:gd name="connsiteX224" fmla="*/ 8834270 w 10232859"/>
              <a:gd name="connsiteY224" fmla="*/ 1206624 h 1699043"/>
              <a:gd name="connsiteX225" fmla="*/ 8853872 w 10232859"/>
              <a:gd name="connsiteY225" fmla="*/ 1214714 h 1699043"/>
              <a:gd name="connsiteX226" fmla="*/ 8861901 w 10232859"/>
              <a:gd name="connsiteY226" fmla="*/ 1211375 h 1699043"/>
              <a:gd name="connsiteX227" fmla="*/ 8874168 w 10232859"/>
              <a:gd name="connsiteY227" fmla="*/ 1213967 h 1699043"/>
              <a:gd name="connsiteX228" fmla="*/ 8871123 w 10232859"/>
              <a:gd name="connsiteY228" fmla="*/ 1221160 h 1699043"/>
              <a:gd name="connsiteX229" fmla="*/ 8903537 w 10232859"/>
              <a:gd name="connsiteY229" fmla="*/ 1230588 h 1699043"/>
              <a:gd name="connsiteX230" fmla="*/ 8933767 w 10232859"/>
              <a:gd name="connsiteY230" fmla="*/ 1263368 h 1699043"/>
              <a:gd name="connsiteX231" fmla="*/ 8985765 w 10232859"/>
              <a:gd name="connsiteY231" fmla="*/ 1287664 h 1699043"/>
              <a:gd name="connsiteX232" fmla="*/ 9071444 w 10232859"/>
              <a:gd name="connsiteY232" fmla="*/ 1317305 h 1699043"/>
              <a:gd name="connsiteX233" fmla="*/ 9096711 w 10232859"/>
              <a:gd name="connsiteY233" fmla="*/ 1327777 h 1699043"/>
              <a:gd name="connsiteX234" fmla="*/ 9338853 w 10232859"/>
              <a:gd name="connsiteY234" fmla="*/ 1448046 h 1699043"/>
              <a:gd name="connsiteX235" fmla="*/ 9520814 w 10232859"/>
              <a:gd name="connsiteY235" fmla="*/ 1449827 h 1699043"/>
              <a:gd name="connsiteX236" fmla="*/ 9702271 w 10232859"/>
              <a:gd name="connsiteY236" fmla="*/ 1488553 h 1699043"/>
              <a:gd name="connsiteX237" fmla="*/ 9744273 w 10232859"/>
              <a:gd name="connsiteY237" fmla="*/ 1523512 h 1699043"/>
              <a:gd name="connsiteX238" fmla="*/ 9771903 w 10232859"/>
              <a:gd name="connsiteY238" fmla="*/ 1530034 h 1699043"/>
              <a:gd name="connsiteX239" fmla="*/ 9818565 w 10232859"/>
              <a:gd name="connsiteY239" fmla="*/ 1538545 h 1699043"/>
              <a:gd name="connsiteX240" fmla="*/ 9882202 w 10232859"/>
              <a:gd name="connsiteY240" fmla="*/ 1565888 h 1699043"/>
              <a:gd name="connsiteX241" fmla="*/ 10022025 w 10232859"/>
              <a:gd name="connsiteY241" fmla="*/ 1599696 h 1699043"/>
              <a:gd name="connsiteX242" fmla="*/ 10220406 w 10232859"/>
              <a:gd name="connsiteY242" fmla="*/ 1677005 h 1699043"/>
              <a:gd name="connsiteX243" fmla="*/ 10232859 w 10232859"/>
              <a:gd name="connsiteY243" fmla="*/ 1699043 h 1699043"/>
              <a:gd name="connsiteX244" fmla="*/ 0 w 10232859"/>
              <a:gd name="connsiteY244" fmla="*/ 1699043 h 1699043"/>
              <a:gd name="connsiteX245" fmla="*/ 0 w 10232859"/>
              <a:gd name="connsiteY245" fmla="*/ 21828 h 1699043"/>
              <a:gd name="connsiteX246" fmla="*/ 8097 w 10232859"/>
              <a:gd name="connsiteY246" fmla="*/ 24355 h 1699043"/>
              <a:gd name="connsiteX247" fmla="*/ 77128 w 10232859"/>
              <a:gd name="connsiteY247" fmla="*/ 6867 h 1699043"/>
              <a:gd name="connsiteX248" fmla="*/ 188338 w 10232859"/>
              <a:gd name="connsiteY248" fmla="*/ 5079 h 1699043"/>
              <a:gd name="connsiteX249" fmla="*/ 298809 w 10232859"/>
              <a:gd name="connsiteY249" fmla="*/ 6198 h 1699043"/>
              <a:gd name="connsiteX250" fmla="*/ 338985 w 10232859"/>
              <a:gd name="connsiteY250" fmla="*/ 8006 h 1699043"/>
              <a:gd name="connsiteX251" fmla="*/ 409815 w 10232859"/>
              <a:gd name="connsiteY251"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01045 w 10232859"/>
              <a:gd name="connsiteY118" fmla="*/ 147239 h 1699043"/>
              <a:gd name="connsiteX119" fmla="*/ 5001600 w 10232859"/>
              <a:gd name="connsiteY119" fmla="*/ 190239 h 1699043"/>
              <a:gd name="connsiteX120" fmla="*/ 5033465 w 10232859"/>
              <a:gd name="connsiteY120" fmla="*/ 175915 h 1699043"/>
              <a:gd name="connsiteX121" fmla="*/ 5115965 w 10232859"/>
              <a:gd name="connsiteY121" fmla="*/ 186069 h 1699043"/>
              <a:gd name="connsiteX122" fmla="*/ 5237936 w 10232859"/>
              <a:gd name="connsiteY122" fmla="*/ 239508 h 1699043"/>
              <a:gd name="connsiteX123" fmla="*/ 5290566 w 10232859"/>
              <a:gd name="connsiteY123" fmla="*/ 263295 h 1699043"/>
              <a:gd name="connsiteX124" fmla="*/ 5344878 w 10232859"/>
              <a:gd name="connsiteY124" fmla="*/ 276360 h 1699043"/>
              <a:gd name="connsiteX125" fmla="*/ 5413398 w 10232859"/>
              <a:gd name="connsiteY125" fmla="*/ 276235 h 1699043"/>
              <a:gd name="connsiteX126" fmla="*/ 5415629 w 10232859"/>
              <a:gd name="connsiteY126" fmla="*/ 275768 h 1699043"/>
              <a:gd name="connsiteX127" fmla="*/ 5433078 w 10232859"/>
              <a:gd name="connsiteY127" fmla="*/ 279684 h 1699043"/>
              <a:gd name="connsiteX128" fmla="*/ 5435759 w 10232859"/>
              <a:gd name="connsiteY128" fmla="*/ 283100 h 1699043"/>
              <a:gd name="connsiteX129" fmla="*/ 5447372 w 10232859"/>
              <a:gd name="connsiteY129" fmla="*/ 286587 h 1699043"/>
              <a:gd name="connsiteX130" fmla="*/ 5469289 w 10232859"/>
              <a:gd name="connsiteY130" fmla="*/ 295620 h 1699043"/>
              <a:gd name="connsiteX131" fmla="*/ 5508752 w 10232859"/>
              <a:gd name="connsiteY131" fmla="*/ 305753 h 1699043"/>
              <a:gd name="connsiteX132" fmla="*/ 5509657 w 10232859"/>
              <a:gd name="connsiteY132" fmla="*/ 304936 h 1699043"/>
              <a:gd name="connsiteX133" fmla="*/ 5521245 w 10232859"/>
              <a:gd name="connsiteY133" fmla="*/ 303688 h 1699043"/>
              <a:gd name="connsiteX134" fmla="*/ 5542415 w 10232859"/>
              <a:gd name="connsiteY134" fmla="*/ 303495 h 1699043"/>
              <a:gd name="connsiteX135" fmla="*/ 5596538 w 10232859"/>
              <a:gd name="connsiteY135" fmla="*/ 291153 h 1699043"/>
              <a:gd name="connsiteX136" fmla="*/ 5632514 w 10232859"/>
              <a:gd name="connsiteY136" fmla="*/ 301962 h 1699043"/>
              <a:gd name="connsiteX137" fmla="*/ 5640005 w 10232859"/>
              <a:gd name="connsiteY137" fmla="*/ 303617 h 1699043"/>
              <a:gd name="connsiteX138" fmla="*/ 5640259 w 10232859"/>
              <a:gd name="connsiteY138" fmla="*/ 303435 h 1699043"/>
              <a:gd name="connsiteX139" fmla="*/ 5648365 w 10232859"/>
              <a:gd name="connsiteY139" fmla="*/ 304754 h 1699043"/>
              <a:gd name="connsiteX140" fmla="*/ 5653662 w 10232859"/>
              <a:gd name="connsiteY140" fmla="*/ 306635 h 1699043"/>
              <a:gd name="connsiteX141" fmla="*/ 5668196 w 10232859"/>
              <a:gd name="connsiteY141" fmla="*/ 309846 h 1699043"/>
              <a:gd name="connsiteX142" fmla="*/ 5673886 w 10232859"/>
              <a:gd name="connsiteY142" fmla="*/ 309526 h 1699043"/>
              <a:gd name="connsiteX143" fmla="*/ 5677139 w 10232859"/>
              <a:gd name="connsiteY143" fmla="*/ 307345 h 1699043"/>
              <a:gd name="connsiteX144" fmla="*/ 5708983 w 10232859"/>
              <a:gd name="connsiteY144" fmla="*/ 306674 h 1699043"/>
              <a:gd name="connsiteX145" fmla="*/ 5773909 w 10232859"/>
              <a:gd name="connsiteY145" fmla="*/ 312061 h 1699043"/>
              <a:gd name="connsiteX146" fmla="*/ 5809500 w 10232859"/>
              <a:gd name="connsiteY146" fmla="*/ 318450 h 1699043"/>
              <a:gd name="connsiteX147" fmla="*/ 5908729 w 10232859"/>
              <a:gd name="connsiteY147" fmla="*/ 332335 h 1699043"/>
              <a:gd name="connsiteX148" fmla="*/ 6009654 w 10232859"/>
              <a:gd name="connsiteY148" fmla="*/ 343526 h 1699043"/>
              <a:gd name="connsiteX149" fmla="*/ 6067487 w 10232859"/>
              <a:gd name="connsiteY149" fmla="*/ 333712 h 1699043"/>
              <a:gd name="connsiteX150" fmla="*/ 6073281 w 10232859"/>
              <a:gd name="connsiteY150" fmla="*/ 334316 h 1699043"/>
              <a:gd name="connsiteX151" fmla="*/ 6086225 w 10232859"/>
              <a:gd name="connsiteY151" fmla="*/ 339621 h 1699043"/>
              <a:gd name="connsiteX152" fmla="*/ 6105063 w 10232859"/>
              <a:gd name="connsiteY152" fmla="*/ 347340 h 1699043"/>
              <a:gd name="connsiteX153" fmla="*/ 6135796 w 10232859"/>
              <a:gd name="connsiteY153" fmla="*/ 363143 h 1699043"/>
              <a:gd name="connsiteX154" fmla="*/ 6195166 w 10232859"/>
              <a:gd name="connsiteY154" fmla="*/ 360190 h 1699043"/>
              <a:gd name="connsiteX155" fmla="*/ 6216259 w 10232859"/>
              <a:gd name="connsiteY155" fmla="*/ 363365 h 1699043"/>
              <a:gd name="connsiteX156" fmla="*/ 6228331 w 10232859"/>
              <a:gd name="connsiteY156" fmla="*/ 364034 h 1699043"/>
              <a:gd name="connsiteX157" fmla="*/ 6229602 w 10232859"/>
              <a:gd name="connsiteY157" fmla="*/ 363414 h 1699043"/>
              <a:gd name="connsiteX158" fmla="*/ 6258988 w 10232859"/>
              <a:gd name="connsiteY158" fmla="*/ 378660 h 1699043"/>
              <a:gd name="connsiteX159" fmla="*/ 6264106 w 10232859"/>
              <a:gd name="connsiteY159" fmla="*/ 379141 h 1699043"/>
              <a:gd name="connsiteX160" fmla="*/ 6281703 w 10232859"/>
              <a:gd name="connsiteY160" fmla="*/ 391054 h 1699043"/>
              <a:gd name="connsiteX161" fmla="*/ 6291622 w 10232859"/>
              <a:gd name="connsiteY161" fmla="*/ 396155 h 1699043"/>
              <a:gd name="connsiteX162" fmla="*/ 6292712 w 10232859"/>
              <a:gd name="connsiteY162" fmla="*/ 399771 h 1699043"/>
              <a:gd name="connsiteX163" fmla="*/ 6308227 w 10232859"/>
              <a:gd name="connsiteY163" fmla="*/ 406196 h 1699043"/>
              <a:gd name="connsiteX164" fmla="*/ 6328981 w 10232859"/>
              <a:gd name="connsiteY164" fmla="*/ 409495 h 1699043"/>
              <a:gd name="connsiteX165" fmla="*/ 6368693 w 10232859"/>
              <a:gd name="connsiteY165" fmla="*/ 417845 h 1699043"/>
              <a:gd name="connsiteX166" fmla="*/ 6414811 w 10232859"/>
              <a:gd name="connsiteY166" fmla="*/ 452200 h 1699043"/>
              <a:gd name="connsiteX167" fmla="*/ 6467879 w 10232859"/>
              <a:gd name="connsiteY167" fmla="*/ 468248 h 1699043"/>
              <a:gd name="connsiteX168" fmla="*/ 6564351 w 10232859"/>
              <a:gd name="connsiteY168" fmla="*/ 537518 h 1699043"/>
              <a:gd name="connsiteX169" fmla="*/ 6711178 w 10232859"/>
              <a:gd name="connsiteY169" fmla="*/ 573610 h 1699043"/>
              <a:gd name="connsiteX170" fmla="*/ 6764036 w 10232859"/>
              <a:gd name="connsiteY170" fmla="*/ 588943 h 1699043"/>
              <a:gd name="connsiteX171" fmla="*/ 6858983 w 10232859"/>
              <a:gd name="connsiteY171" fmla="*/ 623723 h 1699043"/>
              <a:gd name="connsiteX172" fmla="*/ 6910661 w 10232859"/>
              <a:gd name="connsiteY172" fmla="*/ 634620 h 1699043"/>
              <a:gd name="connsiteX173" fmla="*/ 6944111 w 10232859"/>
              <a:gd name="connsiteY173" fmla="*/ 659502 h 1699043"/>
              <a:gd name="connsiteX174" fmla="*/ 6965771 w 10232859"/>
              <a:gd name="connsiteY174" fmla="*/ 659931 h 1699043"/>
              <a:gd name="connsiteX175" fmla="*/ 6969639 w 10232859"/>
              <a:gd name="connsiteY175" fmla="*/ 659837 h 1699043"/>
              <a:gd name="connsiteX176" fmla="*/ 6982242 w 10232859"/>
              <a:gd name="connsiteY176" fmla="*/ 663112 h 1699043"/>
              <a:gd name="connsiteX177" fmla="*/ 6989387 w 10232859"/>
              <a:gd name="connsiteY177" fmla="*/ 659474 h 1699043"/>
              <a:gd name="connsiteX178" fmla="*/ 7010930 w 10232859"/>
              <a:gd name="connsiteY178" fmla="*/ 661134 h 1699043"/>
              <a:gd name="connsiteX179" fmla="*/ 7033125 w 10232859"/>
              <a:gd name="connsiteY179" fmla="*/ 668436 h 1699043"/>
              <a:gd name="connsiteX180" fmla="*/ 7134461 w 10232859"/>
              <a:gd name="connsiteY180" fmla="*/ 708192 h 1699043"/>
              <a:gd name="connsiteX181" fmla="*/ 7197450 w 10232859"/>
              <a:gd name="connsiteY181" fmla="*/ 729094 h 1699043"/>
              <a:gd name="connsiteX182" fmla="*/ 7225084 w 10232859"/>
              <a:gd name="connsiteY182" fmla="*/ 732505 h 1699043"/>
              <a:gd name="connsiteX183" fmla="*/ 7261183 w 10232859"/>
              <a:gd name="connsiteY183" fmla="*/ 740313 h 1699043"/>
              <a:gd name="connsiteX184" fmla="*/ 7327760 w 10232859"/>
              <a:gd name="connsiteY184" fmla="*/ 750586 h 1699043"/>
              <a:gd name="connsiteX185" fmla="*/ 7412222 w 10232859"/>
              <a:gd name="connsiteY185" fmla="*/ 770487 h 1699043"/>
              <a:gd name="connsiteX186" fmla="*/ 7457904 w 10232859"/>
              <a:gd name="connsiteY186" fmla="*/ 804321 h 1699043"/>
              <a:gd name="connsiteX187" fmla="*/ 7465795 w 10232859"/>
              <a:gd name="connsiteY187" fmla="*/ 802598 h 1699043"/>
              <a:gd name="connsiteX188" fmla="*/ 7505046 w 10232859"/>
              <a:gd name="connsiteY188" fmla="*/ 816517 h 1699043"/>
              <a:gd name="connsiteX189" fmla="*/ 7623220 w 10232859"/>
              <a:gd name="connsiteY189" fmla="*/ 888520 h 1699043"/>
              <a:gd name="connsiteX190" fmla="*/ 7700458 w 10232859"/>
              <a:gd name="connsiteY190" fmla="*/ 915079 h 1699043"/>
              <a:gd name="connsiteX191" fmla="*/ 7730988 w 10232859"/>
              <a:gd name="connsiteY191" fmla="*/ 920756 h 1699043"/>
              <a:gd name="connsiteX192" fmla="*/ 7781942 w 10232859"/>
              <a:gd name="connsiteY192" fmla="*/ 930503 h 1699043"/>
              <a:gd name="connsiteX193" fmla="*/ 7827704 w 10232859"/>
              <a:gd name="connsiteY193" fmla="*/ 928558 h 1699043"/>
              <a:gd name="connsiteX194" fmla="*/ 7867270 w 10232859"/>
              <a:gd name="connsiteY194" fmla="*/ 940366 h 1699043"/>
              <a:gd name="connsiteX195" fmla="*/ 7866538 w 10232859"/>
              <a:gd name="connsiteY195" fmla="*/ 955045 h 1699043"/>
              <a:gd name="connsiteX196" fmla="*/ 7912084 w 10232859"/>
              <a:gd name="connsiteY196" fmla="*/ 963800 h 1699043"/>
              <a:gd name="connsiteX197" fmla="*/ 7982264 w 10232859"/>
              <a:gd name="connsiteY197" fmla="*/ 975773 h 1699043"/>
              <a:gd name="connsiteX198" fmla="*/ 7991272 w 10232859"/>
              <a:gd name="connsiteY198" fmla="*/ 981104 h 1699043"/>
              <a:gd name="connsiteX199" fmla="*/ 8006496 w 10232859"/>
              <a:gd name="connsiteY199" fmla="*/ 972839 h 1699043"/>
              <a:gd name="connsiteX200" fmla="*/ 8034497 w 10232859"/>
              <a:gd name="connsiteY200" fmla="*/ 972054 h 1699043"/>
              <a:gd name="connsiteX201" fmla="*/ 8150881 w 10232859"/>
              <a:gd name="connsiteY201" fmla="*/ 990411 h 1699043"/>
              <a:gd name="connsiteX202" fmla="*/ 8172106 w 10232859"/>
              <a:gd name="connsiteY202" fmla="*/ 990512 h 1699043"/>
              <a:gd name="connsiteX203" fmla="*/ 8196076 w 10232859"/>
              <a:gd name="connsiteY203" fmla="*/ 1000078 h 1699043"/>
              <a:gd name="connsiteX204" fmla="*/ 8247463 w 10232859"/>
              <a:gd name="connsiteY204" fmla="*/ 1016332 h 1699043"/>
              <a:gd name="connsiteX205" fmla="*/ 8279272 w 10232859"/>
              <a:gd name="connsiteY205" fmla="*/ 1032921 h 1699043"/>
              <a:gd name="connsiteX206" fmla="*/ 8289611 w 10232859"/>
              <a:gd name="connsiteY206" fmla="*/ 1028630 h 1699043"/>
              <a:gd name="connsiteX207" fmla="*/ 8311483 w 10232859"/>
              <a:gd name="connsiteY207" fmla="*/ 1029399 h 1699043"/>
              <a:gd name="connsiteX208" fmla="*/ 8399489 w 10232859"/>
              <a:gd name="connsiteY208" fmla="*/ 1048562 h 1699043"/>
              <a:gd name="connsiteX209" fmla="*/ 8415973 w 10232859"/>
              <a:gd name="connsiteY209" fmla="*/ 1049660 h 1699043"/>
              <a:gd name="connsiteX210" fmla="*/ 8433326 w 10232859"/>
              <a:gd name="connsiteY210" fmla="*/ 1057881 h 1699043"/>
              <a:gd name="connsiteX211" fmla="*/ 8502328 w 10232859"/>
              <a:gd name="connsiteY211" fmla="*/ 1091498 h 1699043"/>
              <a:gd name="connsiteX212" fmla="*/ 8534346 w 10232859"/>
              <a:gd name="connsiteY212" fmla="*/ 1106980 h 1699043"/>
              <a:gd name="connsiteX213" fmla="*/ 8534980 w 10232859"/>
              <a:gd name="connsiteY213" fmla="*/ 1110861 h 1699043"/>
              <a:gd name="connsiteX214" fmla="*/ 8544104 w 10232859"/>
              <a:gd name="connsiteY214" fmla="*/ 1108406 h 1699043"/>
              <a:gd name="connsiteX215" fmla="*/ 8567742 w 10232859"/>
              <a:gd name="connsiteY215" fmla="*/ 1117590 h 1699043"/>
              <a:gd name="connsiteX216" fmla="*/ 8633779 w 10232859"/>
              <a:gd name="connsiteY216" fmla="*/ 1139226 h 1699043"/>
              <a:gd name="connsiteX217" fmla="*/ 8676965 w 10232859"/>
              <a:gd name="connsiteY217" fmla="*/ 1156949 h 1699043"/>
              <a:gd name="connsiteX218" fmla="*/ 8698944 w 10232859"/>
              <a:gd name="connsiteY218" fmla="*/ 1156939 h 1699043"/>
              <a:gd name="connsiteX219" fmla="*/ 8711456 w 10232859"/>
              <a:gd name="connsiteY219" fmla="*/ 1169217 h 1699043"/>
              <a:gd name="connsiteX220" fmla="*/ 8732793 w 10232859"/>
              <a:gd name="connsiteY220" fmla="*/ 1172972 h 1699043"/>
              <a:gd name="connsiteX221" fmla="*/ 8751897 w 10232859"/>
              <a:gd name="connsiteY221" fmla="*/ 1190886 h 1699043"/>
              <a:gd name="connsiteX222" fmla="*/ 8793564 w 10232859"/>
              <a:gd name="connsiteY222" fmla="*/ 1172572 h 1699043"/>
              <a:gd name="connsiteX223" fmla="*/ 8834270 w 10232859"/>
              <a:gd name="connsiteY223" fmla="*/ 1206624 h 1699043"/>
              <a:gd name="connsiteX224" fmla="*/ 8853872 w 10232859"/>
              <a:gd name="connsiteY224" fmla="*/ 1214714 h 1699043"/>
              <a:gd name="connsiteX225" fmla="*/ 8861901 w 10232859"/>
              <a:gd name="connsiteY225" fmla="*/ 1211375 h 1699043"/>
              <a:gd name="connsiteX226" fmla="*/ 8874168 w 10232859"/>
              <a:gd name="connsiteY226" fmla="*/ 1213967 h 1699043"/>
              <a:gd name="connsiteX227" fmla="*/ 8871123 w 10232859"/>
              <a:gd name="connsiteY227" fmla="*/ 1221160 h 1699043"/>
              <a:gd name="connsiteX228" fmla="*/ 8903537 w 10232859"/>
              <a:gd name="connsiteY228" fmla="*/ 1230588 h 1699043"/>
              <a:gd name="connsiteX229" fmla="*/ 8933767 w 10232859"/>
              <a:gd name="connsiteY229" fmla="*/ 1263368 h 1699043"/>
              <a:gd name="connsiteX230" fmla="*/ 8985765 w 10232859"/>
              <a:gd name="connsiteY230" fmla="*/ 1287664 h 1699043"/>
              <a:gd name="connsiteX231" fmla="*/ 9071444 w 10232859"/>
              <a:gd name="connsiteY231" fmla="*/ 1317305 h 1699043"/>
              <a:gd name="connsiteX232" fmla="*/ 9096711 w 10232859"/>
              <a:gd name="connsiteY232" fmla="*/ 1327777 h 1699043"/>
              <a:gd name="connsiteX233" fmla="*/ 9338853 w 10232859"/>
              <a:gd name="connsiteY233" fmla="*/ 1448046 h 1699043"/>
              <a:gd name="connsiteX234" fmla="*/ 9520814 w 10232859"/>
              <a:gd name="connsiteY234" fmla="*/ 1449827 h 1699043"/>
              <a:gd name="connsiteX235" fmla="*/ 9702271 w 10232859"/>
              <a:gd name="connsiteY235" fmla="*/ 1488553 h 1699043"/>
              <a:gd name="connsiteX236" fmla="*/ 9744273 w 10232859"/>
              <a:gd name="connsiteY236" fmla="*/ 1523512 h 1699043"/>
              <a:gd name="connsiteX237" fmla="*/ 9771903 w 10232859"/>
              <a:gd name="connsiteY237" fmla="*/ 1530034 h 1699043"/>
              <a:gd name="connsiteX238" fmla="*/ 9818565 w 10232859"/>
              <a:gd name="connsiteY238" fmla="*/ 1538545 h 1699043"/>
              <a:gd name="connsiteX239" fmla="*/ 9882202 w 10232859"/>
              <a:gd name="connsiteY239" fmla="*/ 1565888 h 1699043"/>
              <a:gd name="connsiteX240" fmla="*/ 10022025 w 10232859"/>
              <a:gd name="connsiteY240" fmla="*/ 1599696 h 1699043"/>
              <a:gd name="connsiteX241" fmla="*/ 10220406 w 10232859"/>
              <a:gd name="connsiteY241" fmla="*/ 1677005 h 1699043"/>
              <a:gd name="connsiteX242" fmla="*/ 10232859 w 10232859"/>
              <a:gd name="connsiteY242" fmla="*/ 1699043 h 1699043"/>
              <a:gd name="connsiteX243" fmla="*/ 0 w 10232859"/>
              <a:gd name="connsiteY243" fmla="*/ 1699043 h 1699043"/>
              <a:gd name="connsiteX244" fmla="*/ 0 w 10232859"/>
              <a:gd name="connsiteY244" fmla="*/ 21828 h 1699043"/>
              <a:gd name="connsiteX245" fmla="*/ 8097 w 10232859"/>
              <a:gd name="connsiteY245" fmla="*/ 24355 h 1699043"/>
              <a:gd name="connsiteX246" fmla="*/ 77128 w 10232859"/>
              <a:gd name="connsiteY246" fmla="*/ 6867 h 1699043"/>
              <a:gd name="connsiteX247" fmla="*/ 188338 w 10232859"/>
              <a:gd name="connsiteY247" fmla="*/ 5079 h 1699043"/>
              <a:gd name="connsiteX248" fmla="*/ 298809 w 10232859"/>
              <a:gd name="connsiteY248" fmla="*/ 6198 h 1699043"/>
              <a:gd name="connsiteX249" fmla="*/ 338985 w 10232859"/>
              <a:gd name="connsiteY249" fmla="*/ 8006 h 1699043"/>
              <a:gd name="connsiteX250" fmla="*/ 409815 w 10232859"/>
              <a:gd name="connsiteY250"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01045 w 10232859"/>
              <a:gd name="connsiteY118" fmla="*/ 147239 h 1699043"/>
              <a:gd name="connsiteX119" fmla="*/ 5001600 w 10232859"/>
              <a:gd name="connsiteY119" fmla="*/ 190239 h 1699043"/>
              <a:gd name="connsiteX120" fmla="*/ 5115965 w 10232859"/>
              <a:gd name="connsiteY120" fmla="*/ 186069 h 1699043"/>
              <a:gd name="connsiteX121" fmla="*/ 5237936 w 10232859"/>
              <a:gd name="connsiteY121" fmla="*/ 239508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237936 w 10232859"/>
              <a:gd name="connsiteY121" fmla="*/ 239508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237936 w 10232859"/>
              <a:gd name="connsiteY121" fmla="*/ 239508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09654 w 10232859"/>
              <a:gd name="connsiteY146" fmla="*/ 343526 h 1699043"/>
              <a:gd name="connsiteX147" fmla="*/ 6067487 w 10232859"/>
              <a:gd name="connsiteY147" fmla="*/ 333712 h 1699043"/>
              <a:gd name="connsiteX148" fmla="*/ 6073281 w 10232859"/>
              <a:gd name="connsiteY148" fmla="*/ 334316 h 1699043"/>
              <a:gd name="connsiteX149" fmla="*/ 6086225 w 10232859"/>
              <a:gd name="connsiteY149" fmla="*/ 339621 h 1699043"/>
              <a:gd name="connsiteX150" fmla="*/ 6105063 w 10232859"/>
              <a:gd name="connsiteY150" fmla="*/ 347340 h 1699043"/>
              <a:gd name="connsiteX151" fmla="*/ 6135796 w 10232859"/>
              <a:gd name="connsiteY151" fmla="*/ 363143 h 1699043"/>
              <a:gd name="connsiteX152" fmla="*/ 6195166 w 10232859"/>
              <a:gd name="connsiteY152" fmla="*/ 360190 h 1699043"/>
              <a:gd name="connsiteX153" fmla="*/ 6216259 w 10232859"/>
              <a:gd name="connsiteY153" fmla="*/ 363365 h 1699043"/>
              <a:gd name="connsiteX154" fmla="*/ 6228331 w 10232859"/>
              <a:gd name="connsiteY154" fmla="*/ 364034 h 1699043"/>
              <a:gd name="connsiteX155" fmla="*/ 6229602 w 10232859"/>
              <a:gd name="connsiteY155" fmla="*/ 363414 h 1699043"/>
              <a:gd name="connsiteX156" fmla="*/ 6258988 w 10232859"/>
              <a:gd name="connsiteY156" fmla="*/ 378660 h 1699043"/>
              <a:gd name="connsiteX157" fmla="*/ 6264106 w 10232859"/>
              <a:gd name="connsiteY157" fmla="*/ 379141 h 1699043"/>
              <a:gd name="connsiteX158" fmla="*/ 6281703 w 10232859"/>
              <a:gd name="connsiteY158" fmla="*/ 391054 h 1699043"/>
              <a:gd name="connsiteX159" fmla="*/ 6291622 w 10232859"/>
              <a:gd name="connsiteY159" fmla="*/ 396155 h 1699043"/>
              <a:gd name="connsiteX160" fmla="*/ 6292712 w 10232859"/>
              <a:gd name="connsiteY160" fmla="*/ 399771 h 1699043"/>
              <a:gd name="connsiteX161" fmla="*/ 6308227 w 10232859"/>
              <a:gd name="connsiteY161" fmla="*/ 406196 h 1699043"/>
              <a:gd name="connsiteX162" fmla="*/ 6328981 w 10232859"/>
              <a:gd name="connsiteY162" fmla="*/ 409495 h 1699043"/>
              <a:gd name="connsiteX163" fmla="*/ 6368693 w 10232859"/>
              <a:gd name="connsiteY163" fmla="*/ 417845 h 1699043"/>
              <a:gd name="connsiteX164" fmla="*/ 6414811 w 10232859"/>
              <a:gd name="connsiteY164" fmla="*/ 452200 h 1699043"/>
              <a:gd name="connsiteX165" fmla="*/ 6467879 w 10232859"/>
              <a:gd name="connsiteY165" fmla="*/ 468248 h 1699043"/>
              <a:gd name="connsiteX166" fmla="*/ 6564351 w 10232859"/>
              <a:gd name="connsiteY166" fmla="*/ 537518 h 1699043"/>
              <a:gd name="connsiteX167" fmla="*/ 6711178 w 10232859"/>
              <a:gd name="connsiteY167" fmla="*/ 573610 h 1699043"/>
              <a:gd name="connsiteX168" fmla="*/ 6764036 w 10232859"/>
              <a:gd name="connsiteY168" fmla="*/ 588943 h 1699043"/>
              <a:gd name="connsiteX169" fmla="*/ 6858983 w 10232859"/>
              <a:gd name="connsiteY169" fmla="*/ 623723 h 1699043"/>
              <a:gd name="connsiteX170" fmla="*/ 6910661 w 10232859"/>
              <a:gd name="connsiteY170" fmla="*/ 634620 h 1699043"/>
              <a:gd name="connsiteX171" fmla="*/ 6944111 w 10232859"/>
              <a:gd name="connsiteY171" fmla="*/ 659502 h 1699043"/>
              <a:gd name="connsiteX172" fmla="*/ 6965771 w 10232859"/>
              <a:gd name="connsiteY172" fmla="*/ 659931 h 1699043"/>
              <a:gd name="connsiteX173" fmla="*/ 6969639 w 10232859"/>
              <a:gd name="connsiteY173" fmla="*/ 659837 h 1699043"/>
              <a:gd name="connsiteX174" fmla="*/ 6982242 w 10232859"/>
              <a:gd name="connsiteY174" fmla="*/ 663112 h 1699043"/>
              <a:gd name="connsiteX175" fmla="*/ 6989387 w 10232859"/>
              <a:gd name="connsiteY175" fmla="*/ 659474 h 1699043"/>
              <a:gd name="connsiteX176" fmla="*/ 7010930 w 10232859"/>
              <a:gd name="connsiteY176" fmla="*/ 661134 h 1699043"/>
              <a:gd name="connsiteX177" fmla="*/ 7033125 w 10232859"/>
              <a:gd name="connsiteY177" fmla="*/ 668436 h 1699043"/>
              <a:gd name="connsiteX178" fmla="*/ 7134461 w 10232859"/>
              <a:gd name="connsiteY178" fmla="*/ 708192 h 1699043"/>
              <a:gd name="connsiteX179" fmla="*/ 7197450 w 10232859"/>
              <a:gd name="connsiteY179" fmla="*/ 729094 h 1699043"/>
              <a:gd name="connsiteX180" fmla="*/ 7225084 w 10232859"/>
              <a:gd name="connsiteY180" fmla="*/ 732505 h 1699043"/>
              <a:gd name="connsiteX181" fmla="*/ 7261183 w 10232859"/>
              <a:gd name="connsiteY181" fmla="*/ 740313 h 1699043"/>
              <a:gd name="connsiteX182" fmla="*/ 7327760 w 10232859"/>
              <a:gd name="connsiteY182" fmla="*/ 750586 h 1699043"/>
              <a:gd name="connsiteX183" fmla="*/ 7412222 w 10232859"/>
              <a:gd name="connsiteY183" fmla="*/ 770487 h 1699043"/>
              <a:gd name="connsiteX184" fmla="*/ 7457904 w 10232859"/>
              <a:gd name="connsiteY184" fmla="*/ 804321 h 1699043"/>
              <a:gd name="connsiteX185" fmla="*/ 7465795 w 10232859"/>
              <a:gd name="connsiteY185" fmla="*/ 802598 h 1699043"/>
              <a:gd name="connsiteX186" fmla="*/ 7505046 w 10232859"/>
              <a:gd name="connsiteY186" fmla="*/ 816517 h 1699043"/>
              <a:gd name="connsiteX187" fmla="*/ 7623220 w 10232859"/>
              <a:gd name="connsiteY187" fmla="*/ 888520 h 1699043"/>
              <a:gd name="connsiteX188" fmla="*/ 7700458 w 10232859"/>
              <a:gd name="connsiteY188" fmla="*/ 915079 h 1699043"/>
              <a:gd name="connsiteX189" fmla="*/ 7730988 w 10232859"/>
              <a:gd name="connsiteY189" fmla="*/ 920756 h 1699043"/>
              <a:gd name="connsiteX190" fmla="*/ 7781942 w 10232859"/>
              <a:gd name="connsiteY190" fmla="*/ 930503 h 1699043"/>
              <a:gd name="connsiteX191" fmla="*/ 7827704 w 10232859"/>
              <a:gd name="connsiteY191" fmla="*/ 928558 h 1699043"/>
              <a:gd name="connsiteX192" fmla="*/ 7867270 w 10232859"/>
              <a:gd name="connsiteY192" fmla="*/ 940366 h 1699043"/>
              <a:gd name="connsiteX193" fmla="*/ 7866538 w 10232859"/>
              <a:gd name="connsiteY193" fmla="*/ 955045 h 1699043"/>
              <a:gd name="connsiteX194" fmla="*/ 7912084 w 10232859"/>
              <a:gd name="connsiteY194" fmla="*/ 963800 h 1699043"/>
              <a:gd name="connsiteX195" fmla="*/ 7982264 w 10232859"/>
              <a:gd name="connsiteY195" fmla="*/ 975773 h 1699043"/>
              <a:gd name="connsiteX196" fmla="*/ 7991272 w 10232859"/>
              <a:gd name="connsiteY196" fmla="*/ 981104 h 1699043"/>
              <a:gd name="connsiteX197" fmla="*/ 8006496 w 10232859"/>
              <a:gd name="connsiteY197" fmla="*/ 972839 h 1699043"/>
              <a:gd name="connsiteX198" fmla="*/ 8034497 w 10232859"/>
              <a:gd name="connsiteY198" fmla="*/ 972054 h 1699043"/>
              <a:gd name="connsiteX199" fmla="*/ 8150881 w 10232859"/>
              <a:gd name="connsiteY199" fmla="*/ 990411 h 1699043"/>
              <a:gd name="connsiteX200" fmla="*/ 8172106 w 10232859"/>
              <a:gd name="connsiteY200" fmla="*/ 990512 h 1699043"/>
              <a:gd name="connsiteX201" fmla="*/ 8196076 w 10232859"/>
              <a:gd name="connsiteY201" fmla="*/ 1000078 h 1699043"/>
              <a:gd name="connsiteX202" fmla="*/ 8247463 w 10232859"/>
              <a:gd name="connsiteY202" fmla="*/ 1016332 h 1699043"/>
              <a:gd name="connsiteX203" fmla="*/ 8279272 w 10232859"/>
              <a:gd name="connsiteY203" fmla="*/ 1032921 h 1699043"/>
              <a:gd name="connsiteX204" fmla="*/ 8289611 w 10232859"/>
              <a:gd name="connsiteY204" fmla="*/ 1028630 h 1699043"/>
              <a:gd name="connsiteX205" fmla="*/ 8311483 w 10232859"/>
              <a:gd name="connsiteY205" fmla="*/ 1029399 h 1699043"/>
              <a:gd name="connsiteX206" fmla="*/ 8399489 w 10232859"/>
              <a:gd name="connsiteY206" fmla="*/ 1048562 h 1699043"/>
              <a:gd name="connsiteX207" fmla="*/ 8415973 w 10232859"/>
              <a:gd name="connsiteY207" fmla="*/ 1049660 h 1699043"/>
              <a:gd name="connsiteX208" fmla="*/ 8433326 w 10232859"/>
              <a:gd name="connsiteY208" fmla="*/ 1057881 h 1699043"/>
              <a:gd name="connsiteX209" fmla="*/ 8502328 w 10232859"/>
              <a:gd name="connsiteY209" fmla="*/ 1091498 h 1699043"/>
              <a:gd name="connsiteX210" fmla="*/ 8534346 w 10232859"/>
              <a:gd name="connsiteY210" fmla="*/ 1106980 h 1699043"/>
              <a:gd name="connsiteX211" fmla="*/ 8534980 w 10232859"/>
              <a:gd name="connsiteY211" fmla="*/ 1110861 h 1699043"/>
              <a:gd name="connsiteX212" fmla="*/ 8544104 w 10232859"/>
              <a:gd name="connsiteY212" fmla="*/ 1108406 h 1699043"/>
              <a:gd name="connsiteX213" fmla="*/ 8567742 w 10232859"/>
              <a:gd name="connsiteY213" fmla="*/ 1117590 h 1699043"/>
              <a:gd name="connsiteX214" fmla="*/ 8633779 w 10232859"/>
              <a:gd name="connsiteY214" fmla="*/ 1139226 h 1699043"/>
              <a:gd name="connsiteX215" fmla="*/ 8676965 w 10232859"/>
              <a:gd name="connsiteY215" fmla="*/ 1156949 h 1699043"/>
              <a:gd name="connsiteX216" fmla="*/ 8698944 w 10232859"/>
              <a:gd name="connsiteY216" fmla="*/ 1156939 h 1699043"/>
              <a:gd name="connsiteX217" fmla="*/ 8711456 w 10232859"/>
              <a:gd name="connsiteY217" fmla="*/ 1169217 h 1699043"/>
              <a:gd name="connsiteX218" fmla="*/ 8732793 w 10232859"/>
              <a:gd name="connsiteY218" fmla="*/ 1172972 h 1699043"/>
              <a:gd name="connsiteX219" fmla="*/ 8751897 w 10232859"/>
              <a:gd name="connsiteY219" fmla="*/ 1190886 h 1699043"/>
              <a:gd name="connsiteX220" fmla="*/ 8793564 w 10232859"/>
              <a:gd name="connsiteY220" fmla="*/ 1172572 h 1699043"/>
              <a:gd name="connsiteX221" fmla="*/ 8834270 w 10232859"/>
              <a:gd name="connsiteY221" fmla="*/ 1206624 h 1699043"/>
              <a:gd name="connsiteX222" fmla="*/ 8853872 w 10232859"/>
              <a:gd name="connsiteY222" fmla="*/ 1214714 h 1699043"/>
              <a:gd name="connsiteX223" fmla="*/ 8861901 w 10232859"/>
              <a:gd name="connsiteY223" fmla="*/ 1211375 h 1699043"/>
              <a:gd name="connsiteX224" fmla="*/ 8874168 w 10232859"/>
              <a:gd name="connsiteY224" fmla="*/ 1213967 h 1699043"/>
              <a:gd name="connsiteX225" fmla="*/ 8871123 w 10232859"/>
              <a:gd name="connsiteY225" fmla="*/ 1221160 h 1699043"/>
              <a:gd name="connsiteX226" fmla="*/ 8903537 w 10232859"/>
              <a:gd name="connsiteY226" fmla="*/ 1230588 h 1699043"/>
              <a:gd name="connsiteX227" fmla="*/ 8933767 w 10232859"/>
              <a:gd name="connsiteY227" fmla="*/ 1263368 h 1699043"/>
              <a:gd name="connsiteX228" fmla="*/ 8985765 w 10232859"/>
              <a:gd name="connsiteY228" fmla="*/ 1287664 h 1699043"/>
              <a:gd name="connsiteX229" fmla="*/ 9071444 w 10232859"/>
              <a:gd name="connsiteY229" fmla="*/ 1317305 h 1699043"/>
              <a:gd name="connsiteX230" fmla="*/ 9096711 w 10232859"/>
              <a:gd name="connsiteY230" fmla="*/ 1327777 h 1699043"/>
              <a:gd name="connsiteX231" fmla="*/ 9338853 w 10232859"/>
              <a:gd name="connsiteY231" fmla="*/ 1448046 h 1699043"/>
              <a:gd name="connsiteX232" fmla="*/ 9520814 w 10232859"/>
              <a:gd name="connsiteY232" fmla="*/ 1449827 h 1699043"/>
              <a:gd name="connsiteX233" fmla="*/ 9702271 w 10232859"/>
              <a:gd name="connsiteY233" fmla="*/ 1488553 h 1699043"/>
              <a:gd name="connsiteX234" fmla="*/ 9744273 w 10232859"/>
              <a:gd name="connsiteY234" fmla="*/ 1523512 h 1699043"/>
              <a:gd name="connsiteX235" fmla="*/ 9771903 w 10232859"/>
              <a:gd name="connsiteY235" fmla="*/ 1530034 h 1699043"/>
              <a:gd name="connsiteX236" fmla="*/ 9818565 w 10232859"/>
              <a:gd name="connsiteY236" fmla="*/ 1538545 h 1699043"/>
              <a:gd name="connsiteX237" fmla="*/ 9882202 w 10232859"/>
              <a:gd name="connsiteY237" fmla="*/ 1565888 h 1699043"/>
              <a:gd name="connsiteX238" fmla="*/ 10022025 w 10232859"/>
              <a:gd name="connsiteY238" fmla="*/ 1599696 h 1699043"/>
              <a:gd name="connsiteX239" fmla="*/ 10220406 w 10232859"/>
              <a:gd name="connsiteY239" fmla="*/ 1677005 h 1699043"/>
              <a:gd name="connsiteX240" fmla="*/ 10232859 w 10232859"/>
              <a:gd name="connsiteY240" fmla="*/ 1699043 h 1699043"/>
              <a:gd name="connsiteX241" fmla="*/ 0 w 10232859"/>
              <a:gd name="connsiteY241" fmla="*/ 1699043 h 1699043"/>
              <a:gd name="connsiteX242" fmla="*/ 0 w 10232859"/>
              <a:gd name="connsiteY242" fmla="*/ 21828 h 1699043"/>
              <a:gd name="connsiteX243" fmla="*/ 8097 w 10232859"/>
              <a:gd name="connsiteY243" fmla="*/ 24355 h 1699043"/>
              <a:gd name="connsiteX244" fmla="*/ 77128 w 10232859"/>
              <a:gd name="connsiteY244" fmla="*/ 6867 h 1699043"/>
              <a:gd name="connsiteX245" fmla="*/ 188338 w 10232859"/>
              <a:gd name="connsiteY245" fmla="*/ 5079 h 1699043"/>
              <a:gd name="connsiteX246" fmla="*/ 298809 w 10232859"/>
              <a:gd name="connsiteY246" fmla="*/ 6198 h 1699043"/>
              <a:gd name="connsiteX247" fmla="*/ 338985 w 10232859"/>
              <a:gd name="connsiteY247" fmla="*/ 8006 h 1699043"/>
              <a:gd name="connsiteX248" fmla="*/ 409815 w 10232859"/>
              <a:gd name="connsiteY248"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09654 w 10232859"/>
              <a:gd name="connsiteY146" fmla="*/ 343526 h 1699043"/>
              <a:gd name="connsiteX147" fmla="*/ 6067487 w 10232859"/>
              <a:gd name="connsiteY147" fmla="*/ 333712 h 1699043"/>
              <a:gd name="connsiteX148" fmla="*/ 6073281 w 10232859"/>
              <a:gd name="connsiteY148" fmla="*/ 334316 h 1699043"/>
              <a:gd name="connsiteX149" fmla="*/ 6086225 w 10232859"/>
              <a:gd name="connsiteY149" fmla="*/ 339621 h 1699043"/>
              <a:gd name="connsiteX150" fmla="*/ 6105063 w 10232859"/>
              <a:gd name="connsiteY150" fmla="*/ 347340 h 1699043"/>
              <a:gd name="connsiteX151" fmla="*/ 6195166 w 10232859"/>
              <a:gd name="connsiteY151" fmla="*/ 360190 h 1699043"/>
              <a:gd name="connsiteX152" fmla="*/ 6216259 w 10232859"/>
              <a:gd name="connsiteY152" fmla="*/ 363365 h 1699043"/>
              <a:gd name="connsiteX153" fmla="*/ 6228331 w 10232859"/>
              <a:gd name="connsiteY153" fmla="*/ 364034 h 1699043"/>
              <a:gd name="connsiteX154" fmla="*/ 6229602 w 10232859"/>
              <a:gd name="connsiteY154" fmla="*/ 363414 h 1699043"/>
              <a:gd name="connsiteX155" fmla="*/ 6258988 w 10232859"/>
              <a:gd name="connsiteY155" fmla="*/ 378660 h 1699043"/>
              <a:gd name="connsiteX156" fmla="*/ 6264106 w 10232859"/>
              <a:gd name="connsiteY156" fmla="*/ 379141 h 1699043"/>
              <a:gd name="connsiteX157" fmla="*/ 6281703 w 10232859"/>
              <a:gd name="connsiteY157" fmla="*/ 391054 h 1699043"/>
              <a:gd name="connsiteX158" fmla="*/ 6291622 w 10232859"/>
              <a:gd name="connsiteY158" fmla="*/ 396155 h 1699043"/>
              <a:gd name="connsiteX159" fmla="*/ 6292712 w 10232859"/>
              <a:gd name="connsiteY159" fmla="*/ 399771 h 1699043"/>
              <a:gd name="connsiteX160" fmla="*/ 6308227 w 10232859"/>
              <a:gd name="connsiteY160" fmla="*/ 406196 h 1699043"/>
              <a:gd name="connsiteX161" fmla="*/ 6328981 w 10232859"/>
              <a:gd name="connsiteY161" fmla="*/ 409495 h 1699043"/>
              <a:gd name="connsiteX162" fmla="*/ 6368693 w 10232859"/>
              <a:gd name="connsiteY162" fmla="*/ 417845 h 1699043"/>
              <a:gd name="connsiteX163" fmla="*/ 6414811 w 10232859"/>
              <a:gd name="connsiteY163" fmla="*/ 452200 h 1699043"/>
              <a:gd name="connsiteX164" fmla="*/ 6467879 w 10232859"/>
              <a:gd name="connsiteY164" fmla="*/ 468248 h 1699043"/>
              <a:gd name="connsiteX165" fmla="*/ 6564351 w 10232859"/>
              <a:gd name="connsiteY165" fmla="*/ 537518 h 1699043"/>
              <a:gd name="connsiteX166" fmla="*/ 6711178 w 10232859"/>
              <a:gd name="connsiteY166" fmla="*/ 573610 h 1699043"/>
              <a:gd name="connsiteX167" fmla="*/ 6764036 w 10232859"/>
              <a:gd name="connsiteY167" fmla="*/ 588943 h 1699043"/>
              <a:gd name="connsiteX168" fmla="*/ 6858983 w 10232859"/>
              <a:gd name="connsiteY168" fmla="*/ 623723 h 1699043"/>
              <a:gd name="connsiteX169" fmla="*/ 6910661 w 10232859"/>
              <a:gd name="connsiteY169" fmla="*/ 634620 h 1699043"/>
              <a:gd name="connsiteX170" fmla="*/ 6944111 w 10232859"/>
              <a:gd name="connsiteY170" fmla="*/ 659502 h 1699043"/>
              <a:gd name="connsiteX171" fmla="*/ 6965771 w 10232859"/>
              <a:gd name="connsiteY171" fmla="*/ 659931 h 1699043"/>
              <a:gd name="connsiteX172" fmla="*/ 6969639 w 10232859"/>
              <a:gd name="connsiteY172" fmla="*/ 659837 h 1699043"/>
              <a:gd name="connsiteX173" fmla="*/ 6982242 w 10232859"/>
              <a:gd name="connsiteY173" fmla="*/ 663112 h 1699043"/>
              <a:gd name="connsiteX174" fmla="*/ 6989387 w 10232859"/>
              <a:gd name="connsiteY174" fmla="*/ 659474 h 1699043"/>
              <a:gd name="connsiteX175" fmla="*/ 7010930 w 10232859"/>
              <a:gd name="connsiteY175" fmla="*/ 661134 h 1699043"/>
              <a:gd name="connsiteX176" fmla="*/ 7033125 w 10232859"/>
              <a:gd name="connsiteY176" fmla="*/ 668436 h 1699043"/>
              <a:gd name="connsiteX177" fmla="*/ 7134461 w 10232859"/>
              <a:gd name="connsiteY177" fmla="*/ 708192 h 1699043"/>
              <a:gd name="connsiteX178" fmla="*/ 7197450 w 10232859"/>
              <a:gd name="connsiteY178" fmla="*/ 729094 h 1699043"/>
              <a:gd name="connsiteX179" fmla="*/ 7225084 w 10232859"/>
              <a:gd name="connsiteY179" fmla="*/ 732505 h 1699043"/>
              <a:gd name="connsiteX180" fmla="*/ 7261183 w 10232859"/>
              <a:gd name="connsiteY180" fmla="*/ 740313 h 1699043"/>
              <a:gd name="connsiteX181" fmla="*/ 7327760 w 10232859"/>
              <a:gd name="connsiteY181" fmla="*/ 750586 h 1699043"/>
              <a:gd name="connsiteX182" fmla="*/ 7412222 w 10232859"/>
              <a:gd name="connsiteY182" fmla="*/ 770487 h 1699043"/>
              <a:gd name="connsiteX183" fmla="*/ 7457904 w 10232859"/>
              <a:gd name="connsiteY183" fmla="*/ 804321 h 1699043"/>
              <a:gd name="connsiteX184" fmla="*/ 7465795 w 10232859"/>
              <a:gd name="connsiteY184" fmla="*/ 802598 h 1699043"/>
              <a:gd name="connsiteX185" fmla="*/ 7505046 w 10232859"/>
              <a:gd name="connsiteY185" fmla="*/ 816517 h 1699043"/>
              <a:gd name="connsiteX186" fmla="*/ 7623220 w 10232859"/>
              <a:gd name="connsiteY186" fmla="*/ 888520 h 1699043"/>
              <a:gd name="connsiteX187" fmla="*/ 7700458 w 10232859"/>
              <a:gd name="connsiteY187" fmla="*/ 915079 h 1699043"/>
              <a:gd name="connsiteX188" fmla="*/ 7730988 w 10232859"/>
              <a:gd name="connsiteY188" fmla="*/ 920756 h 1699043"/>
              <a:gd name="connsiteX189" fmla="*/ 7781942 w 10232859"/>
              <a:gd name="connsiteY189" fmla="*/ 930503 h 1699043"/>
              <a:gd name="connsiteX190" fmla="*/ 7827704 w 10232859"/>
              <a:gd name="connsiteY190" fmla="*/ 928558 h 1699043"/>
              <a:gd name="connsiteX191" fmla="*/ 7867270 w 10232859"/>
              <a:gd name="connsiteY191" fmla="*/ 940366 h 1699043"/>
              <a:gd name="connsiteX192" fmla="*/ 7866538 w 10232859"/>
              <a:gd name="connsiteY192" fmla="*/ 955045 h 1699043"/>
              <a:gd name="connsiteX193" fmla="*/ 7912084 w 10232859"/>
              <a:gd name="connsiteY193" fmla="*/ 963800 h 1699043"/>
              <a:gd name="connsiteX194" fmla="*/ 7982264 w 10232859"/>
              <a:gd name="connsiteY194" fmla="*/ 975773 h 1699043"/>
              <a:gd name="connsiteX195" fmla="*/ 7991272 w 10232859"/>
              <a:gd name="connsiteY195" fmla="*/ 981104 h 1699043"/>
              <a:gd name="connsiteX196" fmla="*/ 8006496 w 10232859"/>
              <a:gd name="connsiteY196" fmla="*/ 972839 h 1699043"/>
              <a:gd name="connsiteX197" fmla="*/ 8034497 w 10232859"/>
              <a:gd name="connsiteY197" fmla="*/ 972054 h 1699043"/>
              <a:gd name="connsiteX198" fmla="*/ 8150881 w 10232859"/>
              <a:gd name="connsiteY198" fmla="*/ 990411 h 1699043"/>
              <a:gd name="connsiteX199" fmla="*/ 8172106 w 10232859"/>
              <a:gd name="connsiteY199" fmla="*/ 990512 h 1699043"/>
              <a:gd name="connsiteX200" fmla="*/ 8196076 w 10232859"/>
              <a:gd name="connsiteY200" fmla="*/ 1000078 h 1699043"/>
              <a:gd name="connsiteX201" fmla="*/ 8247463 w 10232859"/>
              <a:gd name="connsiteY201" fmla="*/ 1016332 h 1699043"/>
              <a:gd name="connsiteX202" fmla="*/ 8279272 w 10232859"/>
              <a:gd name="connsiteY202" fmla="*/ 1032921 h 1699043"/>
              <a:gd name="connsiteX203" fmla="*/ 8289611 w 10232859"/>
              <a:gd name="connsiteY203" fmla="*/ 1028630 h 1699043"/>
              <a:gd name="connsiteX204" fmla="*/ 8311483 w 10232859"/>
              <a:gd name="connsiteY204" fmla="*/ 1029399 h 1699043"/>
              <a:gd name="connsiteX205" fmla="*/ 8399489 w 10232859"/>
              <a:gd name="connsiteY205" fmla="*/ 1048562 h 1699043"/>
              <a:gd name="connsiteX206" fmla="*/ 8415973 w 10232859"/>
              <a:gd name="connsiteY206" fmla="*/ 1049660 h 1699043"/>
              <a:gd name="connsiteX207" fmla="*/ 8433326 w 10232859"/>
              <a:gd name="connsiteY207" fmla="*/ 1057881 h 1699043"/>
              <a:gd name="connsiteX208" fmla="*/ 8502328 w 10232859"/>
              <a:gd name="connsiteY208" fmla="*/ 1091498 h 1699043"/>
              <a:gd name="connsiteX209" fmla="*/ 8534346 w 10232859"/>
              <a:gd name="connsiteY209" fmla="*/ 1106980 h 1699043"/>
              <a:gd name="connsiteX210" fmla="*/ 8534980 w 10232859"/>
              <a:gd name="connsiteY210" fmla="*/ 1110861 h 1699043"/>
              <a:gd name="connsiteX211" fmla="*/ 8544104 w 10232859"/>
              <a:gd name="connsiteY211" fmla="*/ 1108406 h 1699043"/>
              <a:gd name="connsiteX212" fmla="*/ 8567742 w 10232859"/>
              <a:gd name="connsiteY212" fmla="*/ 1117590 h 1699043"/>
              <a:gd name="connsiteX213" fmla="*/ 8633779 w 10232859"/>
              <a:gd name="connsiteY213" fmla="*/ 1139226 h 1699043"/>
              <a:gd name="connsiteX214" fmla="*/ 8676965 w 10232859"/>
              <a:gd name="connsiteY214" fmla="*/ 1156949 h 1699043"/>
              <a:gd name="connsiteX215" fmla="*/ 8698944 w 10232859"/>
              <a:gd name="connsiteY215" fmla="*/ 1156939 h 1699043"/>
              <a:gd name="connsiteX216" fmla="*/ 8711456 w 10232859"/>
              <a:gd name="connsiteY216" fmla="*/ 1169217 h 1699043"/>
              <a:gd name="connsiteX217" fmla="*/ 8732793 w 10232859"/>
              <a:gd name="connsiteY217" fmla="*/ 1172972 h 1699043"/>
              <a:gd name="connsiteX218" fmla="*/ 8751897 w 10232859"/>
              <a:gd name="connsiteY218" fmla="*/ 1190886 h 1699043"/>
              <a:gd name="connsiteX219" fmla="*/ 8793564 w 10232859"/>
              <a:gd name="connsiteY219" fmla="*/ 1172572 h 1699043"/>
              <a:gd name="connsiteX220" fmla="*/ 8834270 w 10232859"/>
              <a:gd name="connsiteY220" fmla="*/ 1206624 h 1699043"/>
              <a:gd name="connsiteX221" fmla="*/ 8853872 w 10232859"/>
              <a:gd name="connsiteY221" fmla="*/ 1214714 h 1699043"/>
              <a:gd name="connsiteX222" fmla="*/ 8861901 w 10232859"/>
              <a:gd name="connsiteY222" fmla="*/ 1211375 h 1699043"/>
              <a:gd name="connsiteX223" fmla="*/ 8874168 w 10232859"/>
              <a:gd name="connsiteY223" fmla="*/ 1213967 h 1699043"/>
              <a:gd name="connsiteX224" fmla="*/ 8871123 w 10232859"/>
              <a:gd name="connsiteY224" fmla="*/ 1221160 h 1699043"/>
              <a:gd name="connsiteX225" fmla="*/ 8903537 w 10232859"/>
              <a:gd name="connsiteY225" fmla="*/ 1230588 h 1699043"/>
              <a:gd name="connsiteX226" fmla="*/ 8933767 w 10232859"/>
              <a:gd name="connsiteY226" fmla="*/ 1263368 h 1699043"/>
              <a:gd name="connsiteX227" fmla="*/ 8985765 w 10232859"/>
              <a:gd name="connsiteY227" fmla="*/ 1287664 h 1699043"/>
              <a:gd name="connsiteX228" fmla="*/ 9071444 w 10232859"/>
              <a:gd name="connsiteY228" fmla="*/ 1317305 h 1699043"/>
              <a:gd name="connsiteX229" fmla="*/ 9096711 w 10232859"/>
              <a:gd name="connsiteY229" fmla="*/ 1327777 h 1699043"/>
              <a:gd name="connsiteX230" fmla="*/ 9338853 w 10232859"/>
              <a:gd name="connsiteY230" fmla="*/ 1448046 h 1699043"/>
              <a:gd name="connsiteX231" fmla="*/ 9520814 w 10232859"/>
              <a:gd name="connsiteY231" fmla="*/ 1449827 h 1699043"/>
              <a:gd name="connsiteX232" fmla="*/ 9702271 w 10232859"/>
              <a:gd name="connsiteY232" fmla="*/ 1488553 h 1699043"/>
              <a:gd name="connsiteX233" fmla="*/ 9744273 w 10232859"/>
              <a:gd name="connsiteY233" fmla="*/ 1523512 h 1699043"/>
              <a:gd name="connsiteX234" fmla="*/ 9771903 w 10232859"/>
              <a:gd name="connsiteY234" fmla="*/ 1530034 h 1699043"/>
              <a:gd name="connsiteX235" fmla="*/ 9818565 w 10232859"/>
              <a:gd name="connsiteY235" fmla="*/ 1538545 h 1699043"/>
              <a:gd name="connsiteX236" fmla="*/ 9882202 w 10232859"/>
              <a:gd name="connsiteY236" fmla="*/ 1565888 h 1699043"/>
              <a:gd name="connsiteX237" fmla="*/ 10022025 w 10232859"/>
              <a:gd name="connsiteY237" fmla="*/ 1599696 h 1699043"/>
              <a:gd name="connsiteX238" fmla="*/ 10220406 w 10232859"/>
              <a:gd name="connsiteY238" fmla="*/ 1677005 h 1699043"/>
              <a:gd name="connsiteX239" fmla="*/ 10232859 w 10232859"/>
              <a:gd name="connsiteY239" fmla="*/ 1699043 h 1699043"/>
              <a:gd name="connsiteX240" fmla="*/ 0 w 10232859"/>
              <a:gd name="connsiteY240" fmla="*/ 1699043 h 1699043"/>
              <a:gd name="connsiteX241" fmla="*/ 0 w 10232859"/>
              <a:gd name="connsiteY241" fmla="*/ 21828 h 1699043"/>
              <a:gd name="connsiteX242" fmla="*/ 8097 w 10232859"/>
              <a:gd name="connsiteY242" fmla="*/ 24355 h 1699043"/>
              <a:gd name="connsiteX243" fmla="*/ 77128 w 10232859"/>
              <a:gd name="connsiteY243" fmla="*/ 6867 h 1699043"/>
              <a:gd name="connsiteX244" fmla="*/ 188338 w 10232859"/>
              <a:gd name="connsiteY244" fmla="*/ 5079 h 1699043"/>
              <a:gd name="connsiteX245" fmla="*/ 298809 w 10232859"/>
              <a:gd name="connsiteY245" fmla="*/ 6198 h 1699043"/>
              <a:gd name="connsiteX246" fmla="*/ 338985 w 10232859"/>
              <a:gd name="connsiteY246" fmla="*/ 8006 h 1699043"/>
              <a:gd name="connsiteX247" fmla="*/ 409815 w 10232859"/>
              <a:gd name="connsiteY247"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67487 w 10232859"/>
              <a:gd name="connsiteY146" fmla="*/ 333712 h 1699043"/>
              <a:gd name="connsiteX147" fmla="*/ 6073281 w 10232859"/>
              <a:gd name="connsiteY147" fmla="*/ 334316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67487 w 10232859"/>
              <a:gd name="connsiteY146" fmla="*/ 333712 h 1699043"/>
              <a:gd name="connsiteX147" fmla="*/ 5992653 w 10232859"/>
              <a:gd name="connsiteY147" fmla="*/ 428990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5992653 w 10232859"/>
              <a:gd name="connsiteY147" fmla="*/ 428990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6538 w 10232859"/>
              <a:gd name="connsiteY190" fmla="*/ 955045 h 1699043"/>
              <a:gd name="connsiteX191" fmla="*/ 7912084 w 10232859"/>
              <a:gd name="connsiteY191" fmla="*/ 963800 h 1699043"/>
              <a:gd name="connsiteX192" fmla="*/ 7982264 w 10232859"/>
              <a:gd name="connsiteY192" fmla="*/ 975773 h 1699043"/>
              <a:gd name="connsiteX193" fmla="*/ 7991272 w 10232859"/>
              <a:gd name="connsiteY193" fmla="*/ 981104 h 1699043"/>
              <a:gd name="connsiteX194" fmla="*/ 8006496 w 10232859"/>
              <a:gd name="connsiteY194" fmla="*/ 972839 h 1699043"/>
              <a:gd name="connsiteX195" fmla="*/ 8034497 w 10232859"/>
              <a:gd name="connsiteY195" fmla="*/ 972054 h 1699043"/>
              <a:gd name="connsiteX196" fmla="*/ 8150881 w 10232859"/>
              <a:gd name="connsiteY196" fmla="*/ 990411 h 1699043"/>
              <a:gd name="connsiteX197" fmla="*/ 8172106 w 10232859"/>
              <a:gd name="connsiteY197" fmla="*/ 990512 h 1699043"/>
              <a:gd name="connsiteX198" fmla="*/ 8196076 w 10232859"/>
              <a:gd name="connsiteY198" fmla="*/ 1000078 h 1699043"/>
              <a:gd name="connsiteX199" fmla="*/ 8247463 w 10232859"/>
              <a:gd name="connsiteY199" fmla="*/ 1016332 h 1699043"/>
              <a:gd name="connsiteX200" fmla="*/ 8279272 w 10232859"/>
              <a:gd name="connsiteY200" fmla="*/ 1032921 h 1699043"/>
              <a:gd name="connsiteX201" fmla="*/ 8289611 w 10232859"/>
              <a:gd name="connsiteY201" fmla="*/ 1028630 h 1699043"/>
              <a:gd name="connsiteX202" fmla="*/ 8311483 w 10232859"/>
              <a:gd name="connsiteY202" fmla="*/ 1029399 h 1699043"/>
              <a:gd name="connsiteX203" fmla="*/ 8399489 w 10232859"/>
              <a:gd name="connsiteY203" fmla="*/ 1048562 h 1699043"/>
              <a:gd name="connsiteX204" fmla="*/ 8415973 w 10232859"/>
              <a:gd name="connsiteY204" fmla="*/ 1049660 h 1699043"/>
              <a:gd name="connsiteX205" fmla="*/ 8433326 w 10232859"/>
              <a:gd name="connsiteY205" fmla="*/ 1057881 h 1699043"/>
              <a:gd name="connsiteX206" fmla="*/ 8502328 w 10232859"/>
              <a:gd name="connsiteY206" fmla="*/ 1091498 h 1699043"/>
              <a:gd name="connsiteX207" fmla="*/ 8534346 w 10232859"/>
              <a:gd name="connsiteY207" fmla="*/ 1106980 h 1699043"/>
              <a:gd name="connsiteX208" fmla="*/ 8534980 w 10232859"/>
              <a:gd name="connsiteY208" fmla="*/ 1110861 h 1699043"/>
              <a:gd name="connsiteX209" fmla="*/ 8544104 w 10232859"/>
              <a:gd name="connsiteY209" fmla="*/ 1108406 h 1699043"/>
              <a:gd name="connsiteX210" fmla="*/ 8567742 w 10232859"/>
              <a:gd name="connsiteY210" fmla="*/ 1117590 h 1699043"/>
              <a:gd name="connsiteX211" fmla="*/ 8633779 w 10232859"/>
              <a:gd name="connsiteY211" fmla="*/ 1139226 h 1699043"/>
              <a:gd name="connsiteX212" fmla="*/ 8676965 w 10232859"/>
              <a:gd name="connsiteY212" fmla="*/ 1156949 h 1699043"/>
              <a:gd name="connsiteX213" fmla="*/ 8698944 w 10232859"/>
              <a:gd name="connsiteY213" fmla="*/ 1156939 h 1699043"/>
              <a:gd name="connsiteX214" fmla="*/ 8711456 w 10232859"/>
              <a:gd name="connsiteY214" fmla="*/ 1169217 h 1699043"/>
              <a:gd name="connsiteX215" fmla="*/ 8732793 w 10232859"/>
              <a:gd name="connsiteY215" fmla="*/ 1172972 h 1699043"/>
              <a:gd name="connsiteX216" fmla="*/ 8751897 w 10232859"/>
              <a:gd name="connsiteY216" fmla="*/ 1190886 h 1699043"/>
              <a:gd name="connsiteX217" fmla="*/ 8793564 w 10232859"/>
              <a:gd name="connsiteY217" fmla="*/ 1172572 h 1699043"/>
              <a:gd name="connsiteX218" fmla="*/ 8834270 w 10232859"/>
              <a:gd name="connsiteY218" fmla="*/ 1206624 h 1699043"/>
              <a:gd name="connsiteX219" fmla="*/ 8853872 w 10232859"/>
              <a:gd name="connsiteY219" fmla="*/ 1214714 h 1699043"/>
              <a:gd name="connsiteX220" fmla="*/ 8861901 w 10232859"/>
              <a:gd name="connsiteY220" fmla="*/ 1211375 h 1699043"/>
              <a:gd name="connsiteX221" fmla="*/ 8874168 w 10232859"/>
              <a:gd name="connsiteY221" fmla="*/ 1213967 h 1699043"/>
              <a:gd name="connsiteX222" fmla="*/ 8871123 w 10232859"/>
              <a:gd name="connsiteY222" fmla="*/ 1221160 h 1699043"/>
              <a:gd name="connsiteX223" fmla="*/ 8903537 w 10232859"/>
              <a:gd name="connsiteY223" fmla="*/ 1230588 h 1699043"/>
              <a:gd name="connsiteX224" fmla="*/ 8933767 w 10232859"/>
              <a:gd name="connsiteY224" fmla="*/ 1263368 h 1699043"/>
              <a:gd name="connsiteX225" fmla="*/ 8985765 w 10232859"/>
              <a:gd name="connsiteY225" fmla="*/ 1287664 h 1699043"/>
              <a:gd name="connsiteX226" fmla="*/ 9071444 w 10232859"/>
              <a:gd name="connsiteY226" fmla="*/ 1317305 h 1699043"/>
              <a:gd name="connsiteX227" fmla="*/ 9096711 w 10232859"/>
              <a:gd name="connsiteY227" fmla="*/ 1327777 h 1699043"/>
              <a:gd name="connsiteX228" fmla="*/ 9338853 w 10232859"/>
              <a:gd name="connsiteY228" fmla="*/ 1448046 h 1699043"/>
              <a:gd name="connsiteX229" fmla="*/ 9520814 w 10232859"/>
              <a:gd name="connsiteY229" fmla="*/ 1449827 h 1699043"/>
              <a:gd name="connsiteX230" fmla="*/ 9702271 w 10232859"/>
              <a:gd name="connsiteY230" fmla="*/ 1488553 h 1699043"/>
              <a:gd name="connsiteX231" fmla="*/ 9744273 w 10232859"/>
              <a:gd name="connsiteY231" fmla="*/ 1523512 h 1699043"/>
              <a:gd name="connsiteX232" fmla="*/ 9771903 w 10232859"/>
              <a:gd name="connsiteY232" fmla="*/ 1530034 h 1699043"/>
              <a:gd name="connsiteX233" fmla="*/ 9818565 w 10232859"/>
              <a:gd name="connsiteY233" fmla="*/ 1538545 h 1699043"/>
              <a:gd name="connsiteX234" fmla="*/ 9882202 w 10232859"/>
              <a:gd name="connsiteY234" fmla="*/ 1565888 h 1699043"/>
              <a:gd name="connsiteX235" fmla="*/ 10022025 w 10232859"/>
              <a:gd name="connsiteY235" fmla="*/ 1599696 h 1699043"/>
              <a:gd name="connsiteX236" fmla="*/ 10220406 w 10232859"/>
              <a:gd name="connsiteY236" fmla="*/ 1677005 h 1699043"/>
              <a:gd name="connsiteX237" fmla="*/ 10232859 w 10232859"/>
              <a:gd name="connsiteY237" fmla="*/ 1699043 h 1699043"/>
              <a:gd name="connsiteX238" fmla="*/ 0 w 10232859"/>
              <a:gd name="connsiteY238" fmla="*/ 1699043 h 1699043"/>
              <a:gd name="connsiteX239" fmla="*/ 0 w 10232859"/>
              <a:gd name="connsiteY239" fmla="*/ 21828 h 1699043"/>
              <a:gd name="connsiteX240" fmla="*/ 8097 w 10232859"/>
              <a:gd name="connsiteY240" fmla="*/ 24355 h 1699043"/>
              <a:gd name="connsiteX241" fmla="*/ 77128 w 10232859"/>
              <a:gd name="connsiteY241" fmla="*/ 6867 h 1699043"/>
              <a:gd name="connsiteX242" fmla="*/ 188338 w 10232859"/>
              <a:gd name="connsiteY242" fmla="*/ 5079 h 1699043"/>
              <a:gd name="connsiteX243" fmla="*/ 298809 w 10232859"/>
              <a:gd name="connsiteY243" fmla="*/ 6198 h 1699043"/>
              <a:gd name="connsiteX244" fmla="*/ 338985 w 10232859"/>
              <a:gd name="connsiteY244" fmla="*/ 8006 h 1699043"/>
              <a:gd name="connsiteX245" fmla="*/ 409815 w 10232859"/>
              <a:gd name="connsiteY245"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06496 w 10232859"/>
              <a:gd name="connsiteY193" fmla="*/ 972839 h 1699043"/>
              <a:gd name="connsiteX194" fmla="*/ 8034497 w 10232859"/>
              <a:gd name="connsiteY194" fmla="*/ 972054 h 1699043"/>
              <a:gd name="connsiteX195" fmla="*/ 8150881 w 10232859"/>
              <a:gd name="connsiteY195" fmla="*/ 990411 h 1699043"/>
              <a:gd name="connsiteX196" fmla="*/ 8172106 w 10232859"/>
              <a:gd name="connsiteY196" fmla="*/ 990512 h 1699043"/>
              <a:gd name="connsiteX197" fmla="*/ 8196076 w 10232859"/>
              <a:gd name="connsiteY197" fmla="*/ 1000078 h 1699043"/>
              <a:gd name="connsiteX198" fmla="*/ 8247463 w 10232859"/>
              <a:gd name="connsiteY198" fmla="*/ 1016332 h 1699043"/>
              <a:gd name="connsiteX199" fmla="*/ 8279272 w 10232859"/>
              <a:gd name="connsiteY199" fmla="*/ 1032921 h 1699043"/>
              <a:gd name="connsiteX200" fmla="*/ 8289611 w 10232859"/>
              <a:gd name="connsiteY200" fmla="*/ 1028630 h 1699043"/>
              <a:gd name="connsiteX201" fmla="*/ 8311483 w 10232859"/>
              <a:gd name="connsiteY201" fmla="*/ 1029399 h 1699043"/>
              <a:gd name="connsiteX202" fmla="*/ 8399489 w 10232859"/>
              <a:gd name="connsiteY202" fmla="*/ 1048562 h 1699043"/>
              <a:gd name="connsiteX203" fmla="*/ 8415973 w 10232859"/>
              <a:gd name="connsiteY203" fmla="*/ 1049660 h 1699043"/>
              <a:gd name="connsiteX204" fmla="*/ 8433326 w 10232859"/>
              <a:gd name="connsiteY204" fmla="*/ 1057881 h 1699043"/>
              <a:gd name="connsiteX205" fmla="*/ 8502328 w 10232859"/>
              <a:gd name="connsiteY205" fmla="*/ 1091498 h 1699043"/>
              <a:gd name="connsiteX206" fmla="*/ 8534346 w 10232859"/>
              <a:gd name="connsiteY206" fmla="*/ 1106980 h 1699043"/>
              <a:gd name="connsiteX207" fmla="*/ 8534980 w 10232859"/>
              <a:gd name="connsiteY207" fmla="*/ 1110861 h 1699043"/>
              <a:gd name="connsiteX208" fmla="*/ 8544104 w 10232859"/>
              <a:gd name="connsiteY208" fmla="*/ 1108406 h 1699043"/>
              <a:gd name="connsiteX209" fmla="*/ 8567742 w 10232859"/>
              <a:gd name="connsiteY209" fmla="*/ 1117590 h 1699043"/>
              <a:gd name="connsiteX210" fmla="*/ 8633779 w 10232859"/>
              <a:gd name="connsiteY210" fmla="*/ 1139226 h 1699043"/>
              <a:gd name="connsiteX211" fmla="*/ 8676965 w 10232859"/>
              <a:gd name="connsiteY211" fmla="*/ 1156949 h 1699043"/>
              <a:gd name="connsiteX212" fmla="*/ 8698944 w 10232859"/>
              <a:gd name="connsiteY212" fmla="*/ 1156939 h 1699043"/>
              <a:gd name="connsiteX213" fmla="*/ 8711456 w 10232859"/>
              <a:gd name="connsiteY213" fmla="*/ 1169217 h 1699043"/>
              <a:gd name="connsiteX214" fmla="*/ 8732793 w 10232859"/>
              <a:gd name="connsiteY214" fmla="*/ 1172972 h 1699043"/>
              <a:gd name="connsiteX215" fmla="*/ 8751897 w 10232859"/>
              <a:gd name="connsiteY215" fmla="*/ 1190886 h 1699043"/>
              <a:gd name="connsiteX216" fmla="*/ 8793564 w 10232859"/>
              <a:gd name="connsiteY216" fmla="*/ 1172572 h 1699043"/>
              <a:gd name="connsiteX217" fmla="*/ 8834270 w 10232859"/>
              <a:gd name="connsiteY217" fmla="*/ 1206624 h 1699043"/>
              <a:gd name="connsiteX218" fmla="*/ 8853872 w 10232859"/>
              <a:gd name="connsiteY218" fmla="*/ 1214714 h 1699043"/>
              <a:gd name="connsiteX219" fmla="*/ 8861901 w 10232859"/>
              <a:gd name="connsiteY219" fmla="*/ 1211375 h 1699043"/>
              <a:gd name="connsiteX220" fmla="*/ 8874168 w 10232859"/>
              <a:gd name="connsiteY220" fmla="*/ 1213967 h 1699043"/>
              <a:gd name="connsiteX221" fmla="*/ 8871123 w 10232859"/>
              <a:gd name="connsiteY221" fmla="*/ 1221160 h 1699043"/>
              <a:gd name="connsiteX222" fmla="*/ 8903537 w 10232859"/>
              <a:gd name="connsiteY222" fmla="*/ 1230588 h 1699043"/>
              <a:gd name="connsiteX223" fmla="*/ 8933767 w 10232859"/>
              <a:gd name="connsiteY223" fmla="*/ 1263368 h 1699043"/>
              <a:gd name="connsiteX224" fmla="*/ 8985765 w 10232859"/>
              <a:gd name="connsiteY224" fmla="*/ 1287664 h 1699043"/>
              <a:gd name="connsiteX225" fmla="*/ 9071444 w 10232859"/>
              <a:gd name="connsiteY225" fmla="*/ 1317305 h 1699043"/>
              <a:gd name="connsiteX226" fmla="*/ 9096711 w 10232859"/>
              <a:gd name="connsiteY226" fmla="*/ 1327777 h 1699043"/>
              <a:gd name="connsiteX227" fmla="*/ 9338853 w 10232859"/>
              <a:gd name="connsiteY227" fmla="*/ 1448046 h 1699043"/>
              <a:gd name="connsiteX228" fmla="*/ 9520814 w 10232859"/>
              <a:gd name="connsiteY228" fmla="*/ 1449827 h 1699043"/>
              <a:gd name="connsiteX229" fmla="*/ 9702271 w 10232859"/>
              <a:gd name="connsiteY229" fmla="*/ 1488553 h 1699043"/>
              <a:gd name="connsiteX230" fmla="*/ 9744273 w 10232859"/>
              <a:gd name="connsiteY230" fmla="*/ 1523512 h 1699043"/>
              <a:gd name="connsiteX231" fmla="*/ 9771903 w 10232859"/>
              <a:gd name="connsiteY231" fmla="*/ 1530034 h 1699043"/>
              <a:gd name="connsiteX232" fmla="*/ 9818565 w 10232859"/>
              <a:gd name="connsiteY232" fmla="*/ 1538545 h 1699043"/>
              <a:gd name="connsiteX233" fmla="*/ 9882202 w 10232859"/>
              <a:gd name="connsiteY233" fmla="*/ 1565888 h 1699043"/>
              <a:gd name="connsiteX234" fmla="*/ 10022025 w 10232859"/>
              <a:gd name="connsiteY234" fmla="*/ 1599696 h 1699043"/>
              <a:gd name="connsiteX235" fmla="*/ 10220406 w 10232859"/>
              <a:gd name="connsiteY235" fmla="*/ 1677005 h 1699043"/>
              <a:gd name="connsiteX236" fmla="*/ 10232859 w 10232859"/>
              <a:gd name="connsiteY236" fmla="*/ 1699043 h 1699043"/>
              <a:gd name="connsiteX237" fmla="*/ 0 w 10232859"/>
              <a:gd name="connsiteY237" fmla="*/ 1699043 h 1699043"/>
              <a:gd name="connsiteX238" fmla="*/ 0 w 10232859"/>
              <a:gd name="connsiteY238" fmla="*/ 21828 h 1699043"/>
              <a:gd name="connsiteX239" fmla="*/ 8097 w 10232859"/>
              <a:gd name="connsiteY239" fmla="*/ 24355 h 1699043"/>
              <a:gd name="connsiteX240" fmla="*/ 77128 w 10232859"/>
              <a:gd name="connsiteY240" fmla="*/ 6867 h 1699043"/>
              <a:gd name="connsiteX241" fmla="*/ 188338 w 10232859"/>
              <a:gd name="connsiteY241" fmla="*/ 5079 h 1699043"/>
              <a:gd name="connsiteX242" fmla="*/ 298809 w 10232859"/>
              <a:gd name="connsiteY242" fmla="*/ 6198 h 1699043"/>
              <a:gd name="connsiteX243" fmla="*/ 338985 w 10232859"/>
              <a:gd name="connsiteY243" fmla="*/ 8006 h 1699043"/>
              <a:gd name="connsiteX244" fmla="*/ 409815 w 10232859"/>
              <a:gd name="connsiteY244"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06496 w 10232859"/>
              <a:gd name="connsiteY193" fmla="*/ 972839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11456 w 10232859"/>
              <a:gd name="connsiteY212" fmla="*/ 1169217 h 1699043"/>
              <a:gd name="connsiteX213" fmla="*/ 8732793 w 10232859"/>
              <a:gd name="connsiteY213" fmla="*/ 1172972 h 1699043"/>
              <a:gd name="connsiteX214" fmla="*/ 8751897 w 10232859"/>
              <a:gd name="connsiteY214" fmla="*/ 1190886 h 1699043"/>
              <a:gd name="connsiteX215" fmla="*/ 8793564 w 10232859"/>
              <a:gd name="connsiteY215" fmla="*/ 1172572 h 1699043"/>
              <a:gd name="connsiteX216" fmla="*/ 8834270 w 10232859"/>
              <a:gd name="connsiteY216" fmla="*/ 1206624 h 1699043"/>
              <a:gd name="connsiteX217" fmla="*/ 8853872 w 10232859"/>
              <a:gd name="connsiteY217" fmla="*/ 1214714 h 1699043"/>
              <a:gd name="connsiteX218" fmla="*/ 8861901 w 10232859"/>
              <a:gd name="connsiteY218" fmla="*/ 1211375 h 1699043"/>
              <a:gd name="connsiteX219" fmla="*/ 8874168 w 10232859"/>
              <a:gd name="connsiteY219" fmla="*/ 1213967 h 1699043"/>
              <a:gd name="connsiteX220" fmla="*/ 8871123 w 10232859"/>
              <a:gd name="connsiteY220" fmla="*/ 1221160 h 1699043"/>
              <a:gd name="connsiteX221" fmla="*/ 8903537 w 10232859"/>
              <a:gd name="connsiteY221" fmla="*/ 1230588 h 1699043"/>
              <a:gd name="connsiteX222" fmla="*/ 8933767 w 10232859"/>
              <a:gd name="connsiteY222" fmla="*/ 1263368 h 1699043"/>
              <a:gd name="connsiteX223" fmla="*/ 8985765 w 10232859"/>
              <a:gd name="connsiteY223" fmla="*/ 1287664 h 1699043"/>
              <a:gd name="connsiteX224" fmla="*/ 9071444 w 10232859"/>
              <a:gd name="connsiteY224" fmla="*/ 1317305 h 1699043"/>
              <a:gd name="connsiteX225" fmla="*/ 9096711 w 10232859"/>
              <a:gd name="connsiteY225" fmla="*/ 1327777 h 1699043"/>
              <a:gd name="connsiteX226" fmla="*/ 9338853 w 10232859"/>
              <a:gd name="connsiteY226" fmla="*/ 1448046 h 1699043"/>
              <a:gd name="connsiteX227" fmla="*/ 9520814 w 10232859"/>
              <a:gd name="connsiteY227" fmla="*/ 1449827 h 1699043"/>
              <a:gd name="connsiteX228" fmla="*/ 9702271 w 10232859"/>
              <a:gd name="connsiteY228" fmla="*/ 1488553 h 1699043"/>
              <a:gd name="connsiteX229" fmla="*/ 9744273 w 10232859"/>
              <a:gd name="connsiteY229" fmla="*/ 1523512 h 1699043"/>
              <a:gd name="connsiteX230" fmla="*/ 9771903 w 10232859"/>
              <a:gd name="connsiteY230" fmla="*/ 1530034 h 1699043"/>
              <a:gd name="connsiteX231" fmla="*/ 9818565 w 10232859"/>
              <a:gd name="connsiteY231" fmla="*/ 1538545 h 1699043"/>
              <a:gd name="connsiteX232" fmla="*/ 9882202 w 10232859"/>
              <a:gd name="connsiteY232" fmla="*/ 1565888 h 1699043"/>
              <a:gd name="connsiteX233" fmla="*/ 10022025 w 10232859"/>
              <a:gd name="connsiteY233" fmla="*/ 1599696 h 1699043"/>
              <a:gd name="connsiteX234" fmla="*/ 10220406 w 10232859"/>
              <a:gd name="connsiteY234" fmla="*/ 1677005 h 1699043"/>
              <a:gd name="connsiteX235" fmla="*/ 10232859 w 10232859"/>
              <a:gd name="connsiteY235" fmla="*/ 1699043 h 1699043"/>
              <a:gd name="connsiteX236" fmla="*/ 0 w 10232859"/>
              <a:gd name="connsiteY236" fmla="*/ 1699043 h 1699043"/>
              <a:gd name="connsiteX237" fmla="*/ 0 w 10232859"/>
              <a:gd name="connsiteY237" fmla="*/ 21828 h 1699043"/>
              <a:gd name="connsiteX238" fmla="*/ 8097 w 10232859"/>
              <a:gd name="connsiteY238" fmla="*/ 24355 h 1699043"/>
              <a:gd name="connsiteX239" fmla="*/ 77128 w 10232859"/>
              <a:gd name="connsiteY239" fmla="*/ 6867 h 1699043"/>
              <a:gd name="connsiteX240" fmla="*/ 188338 w 10232859"/>
              <a:gd name="connsiteY240" fmla="*/ 5079 h 1699043"/>
              <a:gd name="connsiteX241" fmla="*/ 298809 w 10232859"/>
              <a:gd name="connsiteY241" fmla="*/ 6198 h 1699043"/>
              <a:gd name="connsiteX242" fmla="*/ 338985 w 10232859"/>
              <a:gd name="connsiteY242" fmla="*/ 8006 h 1699043"/>
              <a:gd name="connsiteX243" fmla="*/ 409815 w 10232859"/>
              <a:gd name="connsiteY243"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11456 w 10232859"/>
              <a:gd name="connsiteY212" fmla="*/ 1169217 h 1699043"/>
              <a:gd name="connsiteX213" fmla="*/ 8732793 w 10232859"/>
              <a:gd name="connsiteY213" fmla="*/ 1172972 h 1699043"/>
              <a:gd name="connsiteX214" fmla="*/ 8751897 w 10232859"/>
              <a:gd name="connsiteY214" fmla="*/ 1190886 h 1699043"/>
              <a:gd name="connsiteX215" fmla="*/ 8793564 w 10232859"/>
              <a:gd name="connsiteY215" fmla="*/ 1172572 h 1699043"/>
              <a:gd name="connsiteX216" fmla="*/ 8834270 w 10232859"/>
              <a:gd name="connsiteY216" fmla="*/ 1206624 h 1699043"/>
              <a:gd name="connsiteX217" fmla="*/ 8853872 w 10232859"/>
              <a:gd name="connsiteY217" fmla="*/ 1214714 h 1699043"/>
              <a:gd name="connsiteX218" fmla="*/ 8861901 w 10232859"/>
              <a:gd name="connsiteY218" fmla="*/ 1211375 h 1699043"/>
              <a:gd name="connsiteX219" fmla="*/ 8874168 w 10232859"/>
              <a:gd name="connsiteY219" fmla="*/ 1213967 h 1699043"/>
              <a:gd name="connsiteX220" fmla="*/ 8871123 w 10232859"/>
              <a:gd name="connsiteY220" fmla="*/ 1221160 h 1699043"/>
              <a:gd name="connsiteX221" fmla="*/ 8903537 w 10232859"/>
              <a:gd name="connsiteY221" fmla="*/ 1230588 h 1699043"/>
              <a:gd name="connsiteX222" fmla="*/ 8933767 w 10232859"/>
              <a:gd name="connsiteY222" fmla="*/ 1263368 h 1699043"/>
              <a:gd name="connsiteX223" fmla="*/ 8985765 w 10232859"/>
              <a:gd name="connsiteY223" fmla="*/ 1287664 h 1699043"/>
              <a:gd name="connsiteX224" fmla="*/ 9071444 w 10232859"/>
              <a:gd name="connsiteY224" fmla="*/ 1317305 h 1699043"/>
              <a:gd name="connsiteX225" fmla="*/ 9096711 w 10232859"/>
              <a:gd name="connsiteY225" fmla="*/ 1327777 h 1699043"/>
              <a:gd name="connsiteX226" fmla="*/ 9338853 w 10232859"/>
              <a:gd name="connsiteY226" fmla="*/ 1448046 h 1699043"/>
              <a:gd name="connsiteX227" fmla="*/ 9520814 w 10232859"/>
              <a:gd name="connsiteY227" fmla="*/ 1449827 h 1699043"/>
              <a:gd name="connsiteX228" fmla="*/ 9702271 w 10232859"/>
              <a:gd name="connsiteY228" fmla="*/ 1488553 h 1699043"/>
              <a:gd name="connsiteX229" fmla="*/ 9744273 w 10232859"/>
              <a:gd name="connsiteY229" fmla="*/ 1523512 h 1699043"/>
              <a:gd name="connsiteX230" fmla="*/ 9771903 w 10232859"/>
              <a:gd name="connsiteY230" fmla="*/ 1530034 h 1699043"/>
              <a:gd name="connsiteX231" fmla="*/ 9818565 w 10232859"/>
              <a:gd name="connsiteY231" fmla="*/ 1538545 h 1699043"/>
              <a:gd name="connsiteX232" fmla="*/ 9882202 w 10232859"/>
              <a:gd name="connsiteY232" fmla="*/ 1565888 h 1699043"/>
              <a:gd name="connsiteX233" fmla="*/ 10022025 w 10232859"/>
              <a:gd name="connsiteY233" fmla="*/ 1599696 h 1699043"/>
              <a:gd name="connsiteX234" fmla="*/ 10220406 w 10232859"/>
              <a:gd name="connsiteY234" fmla="*/ 1677005 h 1699043"/>
              <a:gd name="connsiteX235" fmla="*/ 10232859 w 10232859"/>
              <a:gd name="connsiteY235" fmla="*/ 1699043 h 1699043"/>
              <a:gd name="connsiteX236" fmla="*/ 0 w 10232859"/>
              <a:gd name="connsiteY236" fmla="*/ 1699043 h 1699043"/>
              <a:gd name="connsiteX237" fmla="*/ 0 w 10232859"/>
              <a:gd name="connsiteY237" fmla="*/ 21828 h 1699043"/>
              <a:gd name="connsiteX238" fmla="*/ 8097 w 10232859"/>
              <a:gd name="connsiteY238" fmla="*/ 24355 h 1699043"/>
              <a:gd name="connsiteX239" fmla="*/ 77128 w 10232859"/>
              <a:gd name="connsiteY239" fmla="*/ 6867 h 1699043"/>
              <a:gd name="connsiteX240" fmla="*/ 188338 w 10232859"/>
              <a:gd name="connsiteY240" fmla="*/ 5079 h 1699043"/>
              <a:gd name="connsiteX241" fmla="*/ 298809 w 10232859"/>
              <a:gd name="connsiteY241" fmla="*/ 6198 h 1699043"/>
              <a:gd name="connsiteX242" fmla="*/ 338985 w 10232859"/>
              <a:gd name="connsiteY242" fmla="*/ 8006 h 1699043"/>
              <a:gd name="connsiteX243" fmla="*/ 409815 w 10232859"/>
              <a:gd name="connsiteY243"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32793 w 10232859"/>
              <a:gd name="connsiteY212" fmla="*/ 1172972 h 1699043"/>
              <a:gd name="connsiteX213" fmla="*/ 8751897 w 10232859"/>
              <a:gd name="connsiteY213" fmla="*/ 1190886 h 1699043"/>
              <a:gd name="connsiteX214" fmla="*/ 8793564 w 10232859"/>
              <a:gd name="connsiteY214" fmla="*/ 1172572 h 1699043"/>
              <a:gd name="connsiteX215" fmla="*/ 8834270 w 10232859"/>
              <a:gd name="connsiteY215" fmla="*/ 1206624 h 1699043"/>
              <a:gd name="connsiteX216" fmla="*/ 8853872 w 10232859"/>
              <a:gd name="connsiteY216" fmla="*/ 1214714 h 1699043"/>
              <a:gd name="connsiteX217" fmla="*/ 8861901 w 10232859"/>
              <a:gd name="connsiteY217" fmla="*/ 1211375 h 1699043"/>
              <a:gd name="connsiteX218" fmla="*/ 8874168 w 10232859"/>
              <a:gd name="connsiteY218" fmla="*/ 1213967 h 1699043"/>
              <a:gd name="connsiteX219" fmla="*/ 8871123 w 10232859"/>
              <a:gd name="connsiteY219" fmla="*/ 1221160 h 1699043"/>
              <a:gd name="connsiteX220" fmla="*/ 8903537 w 10232859"/>
              <a:gd name="connsiteY220" fmla="*/ 1230588 h 1699043"/>
              <a:gd name="connsiteX221" fmla="*/ 8933767 w 10232859"/>
              <a:gd name="connsiteY221" fmla="*/ 1263368 h 1699043"/>
              <a:gd name="connsiteX222" fmla="*/ 8985765 w 10232859"/>
              <a:gd name="connsiteY222" fmla="*/ 1287664 h 1699043"/>
              <a:gd name="connsiteX223" fmla="*/ 9071444 w 10232859"/>
              <a:gd name="connsiteY223" fmla="*/ 1317305 h 1699043"/>
              <a:gd name="connsiteX224" fmla="*/ 9096711 w 10232859"/>
              <a:gd name="connsiteY224" fmla="*/ 1327777 h 1699043"/>
              <a:gd name="connsiteX225" fmla="*/ 9338853 w 10232859"/>
              <a:gd name="connsiteY225" fmla="*/ 1448046 h 1699043"/>
              <a:gd name="connsiteX226" fmla="*/ 9520814 w 10232859"/>
              <a:gd name="connsiteY226" fmla="*/ 1449827 h 1699043"/>
              <a:gd name="connsiteX227" fmla="*/ 9702271 w 10232859"/>
              <a:gd name="connsiteY227" fmla="*/ 1488553 h 1699043"/>
              <a:gd name="connsiteX228" fmla="*/ 9744273 w 10232859"/>
              <a:gd name="connsiteY228" fmla="*/ 1523512 h 1699043"/>
              <a:gd name="connsiteX229" fmla="*/ 9771903 w 10232859"/>
              <a:gd name="connsiteY229" fmla="*/ 1530034 h 1699043"/>
              <a:gd name="connsiteX230" fmla="*/ 9818565 w 10232859"/>
              <a:gd name="connsiteY230" fmla="*/ 1538545 h 1699043"/>
              <a:gd name="connsiteX231" fmla="*/ 9882202 w 10232859"/>
              <a:gd name="connsiteY231" fmla="*/ 1565888 h 1699043"/>
              <a:gd name="connsiteX232" fmla="*/ 10022025 w 10232859"/>
              <a:gd name="connsiteY232" fmla="*/ 1599696 h 1699043"/>
              <a:gd name="connsiteX233" fmla="*/ 10220406 w 10232859"/>
              <a:gd name="connsiteY233" fmla="*/ 1677005 h 1699043"/>
              <a:gd name="connsiteX234" fmla="*/ 10232859 w 10232859"/>
              <a:gd name="connsiteY234" fmla="*/ 1699043 h 1699043"/>
              <a:gd name="connsiteX235" fmla="*/ 0 w 10232859"/>
              <a:gd name="connsiteY235" fmla="*/ 1699043 h 1699043"/>
              <a:gd name="connsiteX236" fmla="*/ 0 w 10232859"/>
              <a:gd name="connsiteY236" fmla="*/ 21828 h 1699043"/>
              <a:gd name="connsiteX237" fmla="*/ 8097 w 10232859"/>
              <a:gd name="connsiteY237" fmla="*/ 24355 h 1699043"/>
              <a:gd name="connsiteX238" fmla="*/ 77128 w 10232859"/>
              <a:gd name="connsiteY238" fmla="*/ 6867 h 1699043"/>
              <a:gd name="connsiteX239" fmla="*/ 188338 w 10232859"/>
              <a:gd name="connsiteY239" fmla="*/ 5079 h 1699043"/>
              <a:gd name="connsiteX240" fmla="*/ 298809 w 10232859"/>
              <a:gd name="connsiteY240" fmla="*/ 6198 h 1699043"/>
              <a:gd name="connsiteX241" fmla="*/ 338985 w 10232859"/>
              <a:gd name="connsiteY241" fmla="*/ 8006 h 1699043"/>
              <a:gd name="connsiteX242" fmla="*/ 409815 w 10232859"/>
              <a:gd name="connsiteY242"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51897 w 10232859"/>
              <a:gd name="connsiteY212" fmla="*/ 1190886 h 1699043"/>
              <a:gd name="connsiteX213" fmla="*/ 8793564 w 10232859"/>
              <a:gd name="connsiteY213" fmla="*/ 1172572 h 1699043"/>
              <a:gd name="connsiteX214" fmla="*/ 8834270 w 10232859"/>
              <a:gd name="connsiteY214" fmla="*/ 1206624 h 1699043"/>
              <a:gd name="connsiteX215" fmla="*/ 8853872 w 10232859"/>
              <a:gd name="connsiteY215" fmla="*/ 1214714 h 1699043"/>
              <a:gd name="connsiteX216" fmla="*/ 8861901 w 10232859"/>
              <a:gd name="connsiteY216" fmla="*/ 1211375 h 1699043"/>
              <a:gd name="connsiteX217" fmla="*/ 8874168 w 10232859"/>
              <a:gd name="connsiteY217" fmla="*/ 1213967 h 1699043"/>
              <a:gd name="connsiteX218" fmla="*/ 8871123 w 10232859"/>
              <a:gd name="connsiteY218" fmla="*/ 1221160 h 1699043"/>
              <a:gd name="connsiteX219" fmla="*/ 8903537 w 10232859"/>
              <a:gd name="connsiteY219" fmla="*/ 1230588 h 1699043"/>
              <a:gd name="connsiteX220" fmla="*/ 8933767 w 10232859"/>
              <a:gd name="connsiteY220" fmla="*/ 1263368 h 1699043"/>
              <a:gd name="connsiteX221" fmla="*/ 8985765 w 10232859"/>
              <a:gd name="connsiteY221" fmla="*/ 1287664 h 1699043"/>
              <a:gd name="connsiteX222" fmla="*/ 9071444 w 10232859"/>
              <a:gd name="connsiteY222" fmla="*/ 1317305 h 1699043"/>
              <a:gd name="connsiteX223" fmla="*/ 9096711 w 10232859"/>
              <a:gd name="connsiteY223" fmla="*/ 1327777 h 1699043"/>
              <a:gd name="connsiteX224" fmla="*/ 9338853 w 10232859"/>
              <a:gd name="connsiteY224" fmla="*/ 1448046 h 1699043"/>
              <a:gd name="connsiteX225" fmla="*/ 9520814 w 10232859"/>
              <a:gd name="connsiteY225" fmla="*/ 1449827 h 1699043"/>
              <a:gd name="connsiteX226" fmla="*/ 9702271 w 10232859"/>
              <a:gd name="connsiteY226" fmla="*/ 1488553 h 1699043"/>
              <a:gd name="connsiteX227" fmla="*/ 9744273 w 10232859"/>
              <a:gd name="connsiteY227" fmla="*/ 1523512 h 1699043"/>
              <a:gd name="connsiteX228" fmla="*/ 9771903 w 10232859"/>
              <a:gd name="connsiteY228" fmla="*/ 1530034 h 1699043"/>
              <a:gd name="connsiteX229" fmla="*/ 9818565 w 10232859"/>
              <a:gd name="connsiteY229" fmla="*/ 1538545 h 1699043"/>
              <a:gd name="connsiteX230" fmla="*/ 9882202 w 10232859"/>
              <a:gd name="connsiteY230" fmla="*/ 1565888 h 1699043"/>
              <a:gd name="connsiteX231" fmla="*/ 10022025 w 10232859"/>
              <a:gd name="connsiteY231" fmla="*/ 1599696 h 1699043"/>
              <a:gd name="connsiteX232" fmla="*/ 10220406 w 10232859"/>
              <a:gd name="connsiteY232" fmla="*/ 1677005 h 1699043"/>
              <a:gd name="connsiteX233" fmla="*/ 10232859 w 10232859"/>
              <a:gd name="connsiteY233" fmla="*/ 1699043 h 1699043"/>
              <a:gd name="connsiteX234" fmla="*/ 0 w 10232859"/>
              <a:gd name="connsiteY234" fmla="*/ 1699043 h 1699043"/>
              <a:gd name="connsiteX235" fmla="*/ 0 w 10232859"/>
              <a:gd name="connsiteY235" fmla="*/ 21828 h 1699043"/>
              <a:gd name="connsiteX236" fmla="*/ 8097 w 10232859"/>
              <a:gd name="connsiteY236" fmla="*/ 24355 h 1699043"/>
              <a:gd name="connsiteX237" fmla="*/ 77128 w 10232859"/>
              <a:gd name="connsiteY237" fmla="*/ 6867 h 1699043"/>
              <a:gd name="connsiteX238" fmla="*/ 188338 w 10232859"/>
              <a:gd name="connsiteY238" fmla="*/ 5079 h 1699043"/>
              <a:gd name="connsiteX239" fmla="*/ 298809 w 10232859"/>
              <a:gd name="connsiteY239" fmla="*/ 6198 h 1699043"/>
              <a:gd name="connsiteX240" fmla="*/ 338985 w 10232859"/>
              <a:gd name="connsiteY240" fmla="*/ 8006 h 1699043"/>
              <a:gd name="connsiteX241" fmla="*/ 409815 w 10232859"/>
              <a:gd name="connsiteY241"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51897 w 10232859"/>
              <a:gd name="connsiteY212" fmla="*/ 1190886 h 1699043"/>
              <a:gd name="connsiteX213" fmla="*/ 8834270 w 10232859"/>
              <a:gd name="connsiteY213" fmla="*/ 1206624 h 1699043"/>
              <a:gd name="connsiteX214" fmla="*/ 8853872 w 10232859"/>
              <a:gd name="connsiteY214" fmla="*/ 1214714 h 1699043"/>
              <a:gd name="connsiteX215" fmla="*/ 8861901 w 10232859"/>
              <a:gd name="connsiteY215" fmla="*/ 1211375 h 1699043"/>
              <a:gd name="connsiteX216" fmla="*/ 8874168 w 10232859"/>
              <a:gd name="connsiteY216" fmla="*/ 1213967 h 1699043"/>
              <a:gd name="connsiteX217" fmla="*/ 8871123 w 10232859"/>
              <a:gd name="connsiteY217" fmla="*/ 1221160 h 1699043"/>
              <a:gd name="connsiteX218" fmla="*/ 8903537 w 10232859"/>
              <a:gd name="connsiteY218" fmla="*/ 1230588 h 1699043"/>
              <a:gd name="connsiteX219" fmla="*/ 8933767 w 10232859"/>
              <a:gd name="connsiteY219" fmla="*/ 1263368 h 1699043"/>
              <a:gd name="connsiteX220" fmla="*/ 8985765 w 10232859"/>
              <a:gd name="connsiteY220" fmla="*/ 1287664 h 1699043"/>
              <a:gd name="connsiteX221" fmla="*/ 9071444 w 10232859"/>
              <a:gd name="connsiteY221" fmla="*/ 1317305 h 1699043"/>
              <a:gd name="connsiteX222" fmla="*/ 9096711 w 10232859"/>
              <a:gd name="connsiteY222" fmla="*/ 1327777 h 1699043"/>
              <a:gd name="connsiteX223" fmla="*/ 9338853 w 10232859"/>
              <a:gd name="connsiteY223" fmla="*/ 1448046 h 1699043"/>
              <a:gd name="connsiteX224" fmla="*/ 9520814 w 10232859"/>
              <a:gd name="connsiteY224" fmla="*/ 1449827 h 1699043"/>
              <a:gd name="connsiteX225" fmla="*/ 9702271 w 10232859"/>
              <a:gd name="connsiteY225" fmla="*/ 1488553 h 1699043"/>
              <a:gd name="connsiteX226" fmla="*/ 9744273 w 10232859"/>
              <a:gd name="connsiteY226" fmla="*/ 1523512 h 1699043"/>
              <a:gd name="connsiteX227" fmla="*/ 9771903 w 10232859"/>
              <a:gd name="connsiteY227" fmla="*/ 1530034 h 1699043"/>
              <a:gd name="connsiteX228" fmla="*/ 9818565 w 10232859"/>
              <a:gd name="connsiteY228" fmla="*/ 1538545 h 1699043"/>
              <a:gd name="connsiteX229" fmla="*/ 9882202 w 10232859"/>
              <a:gd name="connsiteY229" fmla="*/ 1565888 h 1699043"/>
              <a:gd name="connsiteX230" fmla="*/ 10022025 w 10232859"/>
              <a:gd name="connsiteY230" fmla="*/ 1599696 h 1699043"/>
              <a:gd name="connsiteX231" fmla="*/ 10220406 w 10232859"/>
              <a:gd name="connsiteY231" fmla="*/ 1677005 h 1699043"/>
              <a:gd name="connsiteX232" fmla="*/ 10232859 w 10232859"/>
              <a:gd name="connsiteY232" fmla="*/ 1699043 h 1699043"/>
              <a:gd name="connsiteX233" fmla="*/ 0 w 10232859"/>
              <a:gd name="connsiteY233" fmla="*/ 1699043 h 1699043"/>
              <a:gd name="connsiteX234" fmla="*/ 0 w 10232859"/>
              <a:gd name="connsiteY234" fmla="*/ 21828 h 1699043"/>
              <a:gd name="connsiteX235" fmla="*/ 8097 w 10232859"/>
              <a:gd name="connsiteY235" fmla="*/ 24355 h 1699043"/>
              <a:gd name="connsiteX236" fmla="*/ 77128 w 10232859"/>
              <a:gd name="connsiteY236" fmla="*/ 6867 h 1699043"/>
              <a:gd name="connsiteX237" fmla="*/ 188338 w 10232859"/>
              <a:gd name="connsiteY237" fmla="*/ 5079 h 1699043"/>
              <a:gd name="connsiteX238" fmla="*/ 298809 w 10232859"/>
              <a:gd name="connsiteY238" fmla="*/ 6198 h 1699043"/>
              <a:gd name="connsiteX239" fmla="*/ 338985 w 10232859"/>
              <a:gd name="connsiteY239" fmla="*/ 8006 h 1699043"/>
              <a:gd name="connsiteX240" fmla="*/ 409815 w 10232859"/>
              <a:gd name="connsiteY240"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51897 w 10232859"/>
              <a:gd name="connsiteY212" fmla="*/ 1190886 h 1699043"/>
              <a:gd name="connsiteX213" fmla="*/ 8834270 w 10232859"/>
              <a:gd name="connsiteY213" fmla="*/ 1206624 h 1699043"/>
              <a:gd name="connsiteX214" fmla="*/ 8853872 w 10232859"/>
              <a:gd name="connsiteY214" fmla="*/ 1214714 h 1699043"/>
              <a:gd name="connsiteX215" fmla="*/ 8861901 w 10232859"/>
              <a:gd name="connsiteY215" fmla="*/ 1211375 h 1699043"/>
              <a:gd name="connsiteX216" fmla="*/ 8874168 w 10232859"/>
              <a:gd name="connsiteY216" fmla="*/ 1213967 h 1699043"/>
              <a:gd name="connsiteX217" fmla="*/ 8871123 w 10232859"/>
              <a:gd name="connsiteY217" fmla="*/ 1221160 h 1699043"/>
              <a:gd name="connsiteX218" fmla="*/ 8903537 w 10232859"/>
              <a:gd name="connsiteY218" fmla="*/ 1230588 h 1699043"/>
              <a:gd name="connsiteX219" fmla="*/ 8933767 w 10232859"/>
              <a:gd name="connsiteY219" fmla="*/ 1263368 h 1699043"/>
              <a:gd name="connsiteX220" fmla="*/ 8985765 w 10232859"/>
              <a:gd name="connsiteY220" fmla="*/ 1287664 h 1699043"/>
              <a:gd name="connsiteX221" fmla="*/ 9071444 w 10232859"/>
              <a:gd name="connsiteY221" fmla="*/ 1317305 h 1699043"/>
              <a:gd name="connsiteX222" fmla="*/ 9096711 w 10232859"/>
              <a:gd name="connsiteY222" fmla="*/ 1327777 h 1699043"/>
              <a:gd name="connsiteX223" fmla="*/ 9338853 w 10232859"/>
              <a:gd name="connsiteY223" fmla="*/ 1448046 h 1699043"/>
              <a:gd name="connsiteX224" fmla="*/ 9520814 w 10232859"/>
              <a:gd name="connsiteY224" fmla="*/ 1449827 h 1699043"/>
              <a:gd name="connsiteX225" fmla="*/ 9702271 w 10232859"/>
              <a:gd name="connsiteY225" fmla="*/ 1488553 h 1699043"/>
              <a:gd name="connsiteX226" fmla="*/ 9744273 w 10232859"/>
              <a:gd name="connsiteY226" fmla="*/ 1523512 h 1699043"/>
              <a:gd name="connsiteX227" fmla="*/ 9771903 w 10232859"/>
              <a:gd name="connsiteY227" fmla="*/ 1530034 h 1699043"/>
              <a:gd name="connsiteX228" fmla="*/ 9818565 w 10232859"/>
              <a:gd name="connsiteY228" fmla="*/ 1538545 h 1699043"/>
              <a:gd name="connsiteX229" fmla="*/ 9882202 w 10232859"/>
              <a:gd name="connsiteY229" fmla="*/ 1565888 h 1699043"/>
              <a:gd name="connsiteX230" fmla="*/ 10022025 w 10232859"/>
              <a:gd name="connsiteY230" fmla="*/ 1599696 h 1699043"/>
              <a:gd name="connsiteX231" fmla="*/ 10220406 w 10232859"/>
              <a:gd name="connsiteY231" fmla="*/ 1677005 h 1699043"/>
              <a:gd name="connsiteX232" fmla="*/ 10232859 w 10232859"/>
              <a:gd name="connsiteY232" fmla="*/ 1699043 h 1699043"/>
              <a:gd name="connsiteX233" fmla="*/ 0 w 10232859"/>
              <a:gd name="connsiteY233" fmla="*/ 1699043 h 1699043"/>
              <a:gd name="connsiteX234" fmla="*/ 0 w 10232859"/>
              <a:gd name="connsiteY234" fmla="*/ 21828 h 1699043"/>
              <a:gd name="connsiteX235" fmla="*/ 8097 w 10232859"/>
              <a:gd name="connsiteY235" fmla="*/ 24355 h 1699043"/>
              <a:gd name="connsiteX236" fmla="*/ 77128 w 10232859"/>
              <a:gd name="connsiteY236" fmla="*/ 6867 h 1699043"/>
              <a:gd name="connsiteX237" fmla="*/ 188338 w 10232859"/>
              <a:gd name="connsiteY237" fmla="*/ 5079 h 1699043"/>
              <a:gd name="connsiteX238" fmla="*/ 298809 w 10232859"/>
              <a:gd name="connsiteY238" fmla="*/ 6198 h 1699043"/>
              <a:gd name="connsiteX239" fmla="*/ 338985 w 10232859"/>
              <a:gd name="connsiteY239" fmla="*/ 8006 h 1699043"/>
              <a:gd name="connsiteX240" fmla="*/ 409815 w 10232859"/>
              <a:gd name="connsiteY240" fmla="*/ 5045 h 16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0232859" h="1699043">
                <a:moveTo>
                  <a:pt x="409815" y="5045"/>
                </a:moveTo>
                <a:cubicBezTo>
                  <a:pt x="429370" y="4390"/>
                  <a:pt x="447350" y="1844"/>
                  <a:pt x="456316" y="4077"/>
                </a:cubicBezTo>
                <a:cubicBezTo>
                  <a:pt x="477158" y="7678"/>
                  <a:pt x="444163" y="18056"/>
                  <a:pt x="463611" y="18441"/>
                </a:cubicBezTo>
                <a:cubicBezTo>
                  <a:pt x="482411" y="11619"/>
                  <a:pt x="487072" y="29834"/>
                  <a:pt x="506289" y="21667"/>
                </a:cubicBezTo>
                <a:cubicBezTo>
                  <a:pt x="496843" y="8226"/>
                  <a:pt x="549409" y="22324"/>
                  <a:pt x="547180" y="10297"/>
                </a:cubicBezTo>
                <a:cubicBezTo>
                  <a:pt x="570685" y="26535"/>
                  <a:pt x="573306" y="5039"/>
                  <a:pt x="599180" y="9165"/>
                </a:cubicBezTo>
                <a:cubicBezTo>
                  <a:pt x="612602" y="15098"/>
                  <a:pt x="621179" y="15818"/>
                  <a:pt x="630247" y="8332"/>
                </a:cubicBezTo>
                <a:cubicBezTo>
                  <a:pt x="692592" y="37344"/>
                  <a:pt x="662498" y="8239"/>
                  <a:pt x="715463" y="18029"/>
                </a:cubicBezTo>
                <a:cubicBezTo>
                  <a:pt x="761811" y="28765"/>
                  <a:pt x="812435" y="34762"/>
                  <a:pt x="862866" y="63233"/>
                </a:cubicBezTo>
                <a:cubicBezTo>
                  <a:pt x="873066" y="71493"/>
                  <a:pt x="892555" y="73882"/>
                  <a:pt x="906400" y="68570"/>
                </a:cubicBezTo>
                <a:cubicBezTo>
                  <a:pt x="908782" y="67655"/>
                  <a:pt x="910904" y="66542"/>
                  <a:pt x="912698" y="65266"/>
                </a:cubicBezTo>
                <a:cubicBezTo>
                  <a:pt x="943729" y="85619"/>
                  <a:pt x="957570" y="74516"/>
                  <a:pt x="972936" y="88549"/>
                </a:cubicBezTo>
                <a:cubicBezTo>
                  <a:pt x="1016216" y="93123"/>
                  <a:pt x="1046982" y="78021"/>
                  <a:pt x="1061158" y="90302"/>
                </a:cubicBezTo>
                <a:cubicBezTo>
                  <a:pt x="1082487" y="88877"/>
                  <a:pt x="1108723" y="73289"/>
                  <a:pt x="1127764" y="86443"/>
                </a:cubicBezTo>
                <a:cubicBezTo>
                  <a:pt x="1127604" y="75222"/>
                  <a:pt x="1154212" y="94228"/>
                  <a:pt x="1165092" y="86517"/>
                </a:cubicBezTo>
                <a:cubicBezTo>
                  <a:pt x="1172532" y="79848"/>
                  <a:pt x="1182339" y="84060"/>
                  <a:pt x="1192274" y="84088"/>
                </a:cubicBezTo>
                <a:cubicBezTo>
                  <a:pt x="1203651" y="78585"/>
                  <a:pt x="1248434" y="85441"/>
                  <a:pt x="1261359" y="91263"/>
                </a:cubicBezTo>
                <a:cubicBezTo>
                  <a:pt x="1294377" y="112056"/>
                  <a:pt x="1348832" y="92888"/>
                  <a:pt x="1375826" y="108740"/>
                </a:cubicBezTo>
                <a:cubicBezTo>
                  <a:pt x="1384490" y="110842"/>
                  <a:pt x="1392528" y="111481"/>
                  <a:pt x="1400134" y="111208"/>
                </a:cubicBezTo>
                <a:lnTo>
                  <a:pt x="1420782" y="108347"/>
                </a:lnTo>
                <a:lnTo>
                  <a:pt x="1425360" y="103343"/>
                </a:lnTo>
                <a:lnTo>
                  <a:pt x="1438688" y="103900"/>
                </a:lnTo>
                <a:lnTo>
                  <a:pt x="1442183" y="103008"/>
                </a:lnTo>
                <a:cubicBezTo>
                  <a:pt x="1448852" y="101280"/>
                  <a:pt x="1455482" y="99738"/>
                  <a:pt x="1462271" y="98933"/>
                </a:cubicBezTo>
                <a:cubicBezTo>
                  <a:pt x="1460480" y="123023"/>
                  <a:pt x="1519712" y="96044"/>
                  <a:pt x="1506437" y="116084"/>
                </a:cubicBezTo>
                <a:cubicBezTo>
                  <a:pt x="1543421" y="115842"/>
                  <a:pt x="1521082" y="134981"/>
                  <a:pt x="1559721" y="115918"/>
                </a:cubicBezTo>
                <a:cubicBezTo>
                  <a:pt x="1622424" y="132591"/>
                  <a:pt x="1709577" y="121173"/>
                  <a:pt x="1763086" y="148431"/>
                </a:cubicBezTo>
                <a:cubicBezTo>
                  <a:pt x="1815897" y="152158"/>
                  <a:pt x="1869650" y="152419"/>
                  <a:pt x="1909571" y="158571"/>
                </a:cubicBezTo>
                <a:cubicBezTo>
                  <a:pt x="1944577" y="152584"/>
                  <a:pt x="1963780" y="165894"/>
                  <a:pt x="2002612" y="185342"/>
                </a:cubicBezTo>
                <a:cubicBezTo>
                  <a:pt x="2057542" y="188412"/>
                  <a:pt x="2102353" y="209660"/>
                  <a:pt x="2155278" y="197824"/>
                </a:cubicBezTo>
                <a:cubicBezTo>
                  <a:pt x="2158165" y="201469"/>
                  <a:pt x="2161968" y="204456"/>
                  <a:pt x="2166398" y="206965"/>
                </a:cubicBezTo>
                <a:lnTo>
                  <a:pt x="2180455" y="212894"/>
                </a:lnTo>
                <a:lnTo>
                  <a:pt x="2182638" y="212313"/>
                </a:lnTo>
                <a:cubicBezTo>
                  <a:pt x="2191756" y="211797"/>
                  <a:pt x="2196930" y="213146"/>
                  <a:pt x="2200348" y="215316"/>
                </a:cubicBezTo>
                <a:lnTo>
                  <a:pt x="2203307" y="218590"/>
                </a:lnTo>
                <a:lnTo>
                  <a:pt x="2215170" y="221472"/>
                </a:lnTo>
                <a:lnTo>
                  <a:pt x="2237765" y="229357"/>
                </a:lnTo>
                <a:lnTo>
                  <a:pt x="2242719" y="228760"/>
                </a:lnTo>
                <a:lnTo>
                  <a:pt x="2277928" y="237427"/>
                </a:lnTo>
                <a:lnTo>
                  <a:pt x="2278759" y="236563"/>
                </a:lnTo>
                <a:cubicBezTo>
                  <a:pt x="2281421" y="234823"/>
                  <a:pt x="2284901" y="233911"/>
                  <a:pt x="2290187" y="234709"/>
                </a:cubicBezTo>
                <a:cubicBezTo>
                  <a:pt x="2304405" y="231655"/>
                  <a:pt x="2345628" y="219494"/>
                  <a:pt x="2364066" y="218237"/>
                </a:cubicBezTo>
                <a:cubicBezTo>
                  <a:pt x="2375743" y="221506"/>
                  <a:pt x="2388068" y="224536"/>
                  <a:pt x="2400814" y="227165"/>
                </a:cubicBezTo>
                <a:lnTo>
                  <a:pt x="2408414" y="228429"/>
                </a:lnTo>
                <a:lnTo>
                  <a:pt x="2408650" y="228234"/>
                </a:lnTo>
                <a:cubicBezTo>
                  <a:pt x="2410483" y="228038"/>
                  <a:pt x="2413050" y="228278"/>
                  <a:pt x="2416835" y="229128"/>
                </a:cubicBezTo>
                <a:lnTo>
                  <a:pt x="2422271" y="230733"/>
                </a:lnTo>
                <a:lnTo>
                  <a:pt x="2490341" y="211074"/>
                </a:lnTo>
                <a:cubicBezTo>
                  <a:pt x="2529316" y="208871"/>
                  <a:pt x="2549401" y="191268"/>
                  <a:pt x="2588929" y="200980"/>
                </a:cubicBezTo>
                <a:cubicBezTo>
                  <a:pt x="2625398" y="198847"/>
                  <a:pt x="2654940" y="190424"/>
                  <a:pt x="2687426" y="193848"/>
                </a:cubicBezTo>
                <a:cubicBezTo>
                  <a:pt x="2698335" y="187864"/>
                  <a:pt x="2709521" y="185129"/>
                  <a:pt x="2723517" y="192652"/>
                </a:cubicBezTo>
                <a:cubicBezTo>
                  <a:pt x="2756835" y="188350"/>
                  <a:pt x="2761531" y="176438"/>
                  <a:pt x="2785956" y="184404"/>
                </a:cubicBezTo>
                <a:cubicBezTo>
                  <a:pt x="2799369" y="164864"/>
                  <a:pt x="2802708" y="171921"/>
                  <a:pt x="2813378" y="176833"/>
                </a:cubicBezTo>
                <a:lnTo>
                  <a:pt x="2814782" y="177153"/>
                </a:lnTo>
                <a:lnTo>
                  <a:pt x="2816580" y="174366"/>
                </a:lnTo>
                <a:lnTo>
                  <a:pt x="2821623" y="172875"/>
                </a:lnTo>
                <a:lnTo>
                  <a:pt x="2836688" y="172971"/>
                </a:lnTo>
                <a:lnTo>
                  <a:pt x="2842564" y="173695"/>
                </a:lnTo>
                <a:cubicBezTo>
                  <a:pt x="2846534" y="173937"/>
                  <a:pt x="2849070" y="173769"/>
                  <a:pt x="2850712" y="173290"/>
                </a:cubicBezTo>
                <a:cubicBezTo>
                  <a:pt x="2850757" y="173214"/>
                  <a:pt x="2850801" y="173138"/>
                  <a:pt x="2850846" y="173062"/>
                </a:cubicBezTo>
                <a:lnTo>
                  <a:pt x="2858611" y="173112"/>
                </a:lnTo>
                <a:cubicBezTo>
                  <a:pt x="2871867" y="173694"/>
                  <a:pt x="2884913" y="174736"/>
                  <a:pt x="2897454" y="176114"/>
                </a:cubicBezTo>
                <a:cubicBezTo>
                  <a:pt x="2903755" y="163406"/>
                  <a:pt x="2952342" y="175773"/>
                  <a:pt x="2940369" y="152944"/>
                </a:cubicBezTo>
                <a:cubicBezTo>
                  <a:pt x="2957076" y="154120"/>
                  <a:pt x="2969777" y="163235"/>
                  <a:pt x="2959670" y="148367"/>
                </a:cubicBezTo>
                <a:cubicBezTo>
                  <a:pt x="2965032" y="148320"/>
                  <a:pt x="2967900" y="146880"/>
                  <a:pt x="2969615" y="144755"/>
                </a:cubicBezTo>
                <a:lnTo>
                  <a:pt x="2970000" y="143776"/>
                </a:lnTo>
                <a:lnTo>
                  <a:pt x="3007272" y="146766"/>
                </a:lnTo>
                <a:lnTo>
                  <a:pt x="3011677" y="145404"/>
                </a:lnTo>
                <a:lnTo>
                  <a:pt x="3036668" y="149604"/>
                </a:lnTo>
                <a:lnTo>
                  <a:pt x="3049208" y="150573"/>
                </a:lnTo>
                <a:lnTo>
                  <a:pt x="3053517" y="153322"/>
                </a:lnTo>
                <a:cubicBezTo>
                  <a:pt x="3057746" y="154918"/>
                  <a:pt x="3063258" y="155431"/>
                  <a:pt x="3071637" y="153496"/>
                </a:cubicBezTo>
                <a:lnTo>
                  <a:pt x="3110077" y="149202"/>
                </a:lnTo>
                <a:lnTo>
                  <a:pt x="3173743" y="159581"/>
                </a:lnTo>
                <a:cubicBezTo>
                  <a:pt x="3203872" y="159443"/>
                  <a:pt x="3205720" y="152598"/>
                  <a:pt x="3254203" y="151756"/>
                </a:cubicBezTo>
                <a:cubicBezTo>
                  <a:pt x="3298520" y="170671"/>
                  <a:pt x="3274378" y="179402"/>
                  <a:pt x="3380350" y="151151"/>
                </a:cubicBezTo>
                <a:cubicBezTo>
                  <a:pt x="3433470" y="157383"/>
                  <a:pt x="3409905" y="153931"/>
                  <a:pt x="3476147" y="170925"/>
                </a:cubicBezTo>
                <a:cubicBezTo>
                  <a:pt x="3495624" y="172754"/>
                  <a:pt x="3573433" y="153024"/>
                  <a:pt x="3581876" y="150448"/>
                </a:cubicBezTo>
                <a:cubicBezTo>
                  <a:pt x="3645019" y="168821"/>
                  <a:pt x="3637816" y="143953"/>
                  <a:pt x="3704761" y="150492"/>
                </a:cubicBezTo>
                <a:cubicBezTo>
                  <a:pt x="3732481" y="125722"/>
                  <a:pt x="3720202" y="148011"/>
                  <a:pt x="3755040" y="141978"/>
                </a:cubicBezTo>
                <a:cubicBezTo>
                  <a:pt x="3751742" y="163732"/>
                  <a:pt x="3795265" y="127963"/>
                  <a:pt x="3804689" y="151893"/>
                </a:cubicBezTo>
                <a:cubicBezTo>
                  <a:pt x="3810732" y="150037"/>
                  <a:pt x="3816287" y="147485"/>
                  <a:pt x="3821793" y="144743"/>
                </a:cubicBezTo>
                <a:lnTo>
                  <a:pt x="3824682" y="143319"/>
                </a:lnTo>
                <a:lnTo>
                  <a:pt x="3837536" y="141778"/>
                </a:lnTo>
                <a:lnTo>
                  <a:pt x="3839550" y="136147"/>
                </a:lnTo>
                <a:lnTo>
                  <a:pt x="3857743" y="130104"/>
                </a:lnTo>
                <a:cubicBezTo>
                  <a:pt x="3864805" y="128643"/>
                  <a:pt x="3872697" y="128011"/>
                  <a:pt x="3881852" y="128717"/>
                </a:cubicBezTo>
                <a:cubicBezTo>
                  <a:pt x="3914678" y="140047"/>
                  <a:pt x="3949962" y="139745"/>
                  <a:pt x="3998088" y="127932"/>
                </a:cubicBezTo>
                <a:cubicBezTo>
                  <a:pt x="4012987" y="131622"/>
                  <a:pt x="4058471" y="131332"/>
                  <a:pt x="4066682" y="124147"/>
                </a:cubicBezTo>
                <a:cubicBezTo>
                  <a:pt x="4076084" y="122618"/>
                  <a:pt x="4087294" y="125216"/>
                  <a:pt x="4091246" y="117503"/>
                </a:cubicBezTo>
                <a:cubicBezTo>
                  <a:pt x="4097972" y="108229"/>
                  <a:pt x="4131886" y="122717"/>
                  <a:pt x="4126556" y="111725"/>
                </a:cubicBezTo>
                <a:cubicBezTo>
                  <a:pt x="4150620" y="121653"/>
                  <a:pt x="4168222" y="102239"/>
                  <a:pt x="4187717" y="97496"/>
                </a:cubicBezTo>
                <a:cubicBezTo>
                  <a:pt x="4197248" y="102415"/>
                  <a:pt x="4207541" y="99960"/>
                  <a:pt x="4220826" y="95991"/>
                </a:cubicBezTo>
                <a:lnTo>
                  <a:pt x="4239014" y="90840"/>
                </a:lnTo>
                <a:lnTo>
                  <a:pt x="4246653" y="91360"/>
                </a:lnTo>
                <a:cubicBezTo>
                  <a:pt x="4255895" y="91263"/>
                  <a:pt x="4264334" y="90629"/>
                  <a:pt x="4271841" y="90188"/>
                </a:cubicBezTo>
                <a:lnTo>
                  <a:pt x="4286277" y="90173"/>
                </a:lnTo>
                <a:lnTo>
                  <a:pt x="4292025" y="90407"/>
                </a:lnTo>
                <a:lnTo>
                  <a:pt x="4304713" y="95673"/>
                </a:lnTo>
                <a:lnTo>
                  <a:pt x="4321285" y="93560"/>
                </a:lnTo>
                <a:lnTo>
                  <a:pt x="4339561" y="98806"/>
                </a:lnTo>
                <a:cubicBezTo>
                  <a:pt x="4340668" y="97273"/>
                  <a:pt x="4342159" y="95846"/>
                  <a:pt x="4343990" y="94576"/>
                </a:cubicBezTo>
                <a:lnTo>
                  <a:pt x="4358885" y="90264"/>
                </a:lnTo>
                <a:lnTo>
                  <a:pt x="4371648" y="95312"/>
                </a:lnTo>
                <a:cubicBezTo>
                  <a:pt x="4372251" y="86927"/>
                  <a:pt x="4386448" y="96257"/>
                  <a:pt x="4398380" y="98447"/>
                </a:cubicBezTo>
                <a:lnTo>
                  <a:pt x="4405729" y="97677"/>
                </a:lnTo>
                <a:lnTo>
                  <a:pt x="4431408" y="104311"/>
                </a:lnTo>
                <a:cubicBezTo>
                  <a:pt x="4445462" y="106988"/>
                  <a:pt x="4459011" y="108715"/>
                  <a:pt x="4472183" y="109916"/>
                </a:cubicBezTo>
                <a:lnTo>
                  <a:pt x="4518828" y="112600"/>
                </a:lnTo>
                <a:lnTo>
                  <a:pt x="4532040" y="117793"/>
                </a:lnTo>
                <a:cubicBezTo>
                  <a:pt x="4562193" y="123492"/>
                  <a:pt x="4598554" y="117583"/>
                  <a:pt x="4617778" y="130479"/>
                </a:cubicBezTo>
                <a:cubicBezTo>
                  <a:pt x="4626259" y="133024"/>
                  <a:pt x="4634242" y="134080"/>
                  <a:pt x="4641872" y="134207"/>
                </a:cubicBezTo>
                <a:lnTo>
                  <a:pt x="4662766" y="132438"/>
                </a:lnTo>
                <a:lnTo>
                  <a:pt x="4667770" y="127694"/>
                </a:lnTo>
                <a:lnTo>
                  <a:pt x="4681052" y="128947"/>
                </a:lnTo>
                <a:lnTo>
                  <a:pt x="4684624" y="128241"/>
                </a:lnTo>
                <a:cubicBezTo>
                  <a:pt x="4691441" y="126869"/>
                  <a:pt x="4698205" y="125683"/>
                  <a:pt x="4705061" y="125234"/>
                </a:cubicBezTo>
                <a:cubicBezTo>
                  <a:pt x="4701197" y="149124"/>
                  <a:pt x="4762747" y="125360"/>
                  <a:pt x="4747746" y="144617"/>
                </a:cubicBezTo>
                <a:cubicBezTo>
                  <a:pt x="4784752" y="146312"/>
                  <a:pt x="4823070" y="154053"/>
                  <a:pt x="4867014" y="164145"/>
                </a:cubicBezTo>
                <a:cubicBezTo>
                  <a:pt x="4928279" y="184021"/>
                  <a:pt x="4950439" y="160303"/>
                  <a:pt x="5001600" y="190239"/>
                </a:cubicBezTo>
                <a:cubicBezTo>
                  <a:pt x="5054087" y="196711"/>
                  <a:pt x="5076576" y="177858"/>
                  <a:pt x="5115965" y="186069"/>
                </a:cubicBezTo>
                <a:cubicBezTo>
                  <a:pt x="5141248" y="210877"/>
                  <a:pt x="5145689" y="221876"/>
                  <a:pt x="5193957" y="229364"/>
                </a:cubicBezTo>
                <a:cubicBezTo>
                  <a:pt x="5248620" y="235290"/>
                  <a:pt x="5221967" y="272312"/>
                  <a:pt x="5275907" y="263295"/>
                </a:cubicBezTo>
                <a:cubicBezTo>
                  <a:pt x="5278478" y="267074"/>
                  <a:pt x="5340662" y="273630"/>
                  <a:pt x="5344878" y="276360"/>
                </a:cubicBezTo>
                <a:lnTo>
                  <a:pt x="5413398" y="276235"/>
                </a:lnTo>
                <a:lnTo>
                  <a:pt x="5415629" y="275768"/>
                </a:lnTo>
                <a:cubicBezTo>
                  <a:pt x="5424792" y="275732"/>
                  <a:pt x="5429850" y="277347"/>
                  <a:pt x="5433078" y="279684"/>
                </a:cubicBezTo>
                <a:lnTo>
                  <a:pt x="5435759" y="283100"/>
                </a:lnTo>
                <a:lnTo>
                  <a:pt x="5447372" y="286587"/>
                </a:lnTo>
                <a:lnTo>
                  <a:pt x="5469289" y="295620"/>
                </a:lnTo>
                <a:lnTo>
                  <a:pt x="5508752" y="305753"/>
                </a:lnTo>
                <a:lnTo>
                  <a:pt x="5509657" y="304936"/>
                </a:lnTo>
                <a:cubicBezTo>
                  <a:pt x="5512470" y="303344"/>
                  <a:pt x="5516028" y="302619"/>
                  <a:pt x="5521245" y="303688"/>
                </a:cubicBezTo>
                <a:cubicBezTo>
                  <a:pt x="5535725" y="301391"/>
                  <a:pt x="5577993" y="291441"/>
                  <a:pt x="5596538" y="291153"/>
                </a:cubicBezTo>
                <a:cubicBezTo>
                  <a:pt x="5607932" y="295018"/>
                  <a:pt x="5619996" y="298677"/>
                  <a:pt x="5632514" y="301962"/>
                </a:cubicBezTo>
                <a:lnTo>
                  <a:pt x="5640005" y="303617"/>
                </a:lnTo>
                <a:lnTo>
                  <a:pt x="5640259" y="303435"/>
                </a:lnTo>
                <a:cubicBezTo>
                  <a:pt x="5642108" y="303337"/>
                  <a:pt x="5644653" y="303709"/>
                  <a:pt x="5648365" y="304754"/>
                </a:cubicBezTo>
                <a:lnTo>
                  <a:pt x="5653662" y="306635"/>
                </a:lnTo>
                <a:lnTo>
                  <a:pt x="5668196" y="309846"/>
                </a:lnTo>
                <a:lnTo>
                  <a:pt x="5673886" y="309526"/>
                </a:lnTo>
                <a:lnTo>
                  <a:pt x="5677139" y="307345"/>
                </a:lnTo>
                <a:lnTo>
                  <a:pt x="5708983" y="306674"/>
                </a:lnTo>
                <a:cubicBezTo>
                  <a:pt x="5728308" y="319040"/>
                  <a:pt x="5739318" y="309097"/>
                  <a:pt x="5773909" y="312061"/>
                </a:cubicBezTo>
                <a:cubicBezTo>
                  <a:pt x="5783376" y="321860"/>
                  <a:pt x="5795690" y="321672"/>
                  <a:pt x="5809500" y="318450"/>
                </a:cubicBezTo>
                <a:cubicBezTo>
                  <a:pt x="5839093" y="328324"/>
                  <a:pt x="5872263" y="326728"/>
                  <a:pt x="5908729" y="332335"/>
                </a:cubicBezTo>
                <a:cubicBezTo>
                  <a:pt x="5951727" y="334879"/>
                  <a:pt x="5963099" y="350288"/>
                  <a:pt x="5990524" y="350618"/>
                </a:cubicBezTo>
                <a:cubicBezTo>
                  <a:pt x="5991234" y="376742"/>
                  <a:pt x="6028592" y="335241"/>
                  <a:pt x="6029302" y="361365"/>
                </a:cubicBezTo>
                <a:lnTo>
                  <a:pt x="6086225" y="339621"/>
                </a:lnTo>
                <a:lnTo>
                  <a:pt x="6105063" y="347340"/>
                </a:lnTo>
                <a:cubicBezTo>
                  <a:pt x="6123220" y="350768"/>
                  <a:pt x="6176633" y="357519"/>
                  <a:pt x="6195166" y="360190"/>
                </a:cubicBezTo>
                <a:cubicBezTo>
                  <a:pt x="6208491" y="366896"/>
                  <a:pt x="6210739" y="378331"/>
                  <a:pt x="6216259" y="363365"/>
                </a:cubicBezTo>
                <a:cubicBezTo>
                  <a:pt x="6220943" y="365191"/>
                  <a:pt x="6224807" y="365077"/>
                  <a:pt x="6228331" y="364034"/>
                </a:cubicBezTo>
                <a:lnTo>
                  <a:pt x="6229602" y="363414"/>
                </a:lnTo>
                <a:lnTo>
                  <a:pt x="6258988" y="378660"/>
                </a:lnTo>
                <a:lnTo>
                  <a:pt x="6264106" y="379141"/>
                </a:lnTo>
                <a:lnTo>
                  <a:pt x="6281703" y="391054"/>
                </a:lnTo>
                <a:lnTo>
                  <a:pt x="6291622" y="396155"/>
                </a:lnTo>
                <a:lnTo>
                  <a:pt x="6292712" y="399771"/>
                </a:lnTo>
                <a:cubicBezTo>
                  <a:pt x="6294843" y="402467"/>
                  <a:pt x="6299119" y="404777"/>
                  <a:pt x="6308227" y="406196"/>
                </a:cubicBezTo>
                <a:lnTo>
                  <a:pt x="6328981" y="409495"/>
                </a:lnTo>
                <a:lnTo>
                  <a:pt x="6368693" y="417845"/>
                </a:lnTo>
                <a:cubicBezTo>
                  <a:pt x="6371618" y="421064"/>
                  <a:pt x="6413995" y="448260"/>
                  <a:pt x="6414811" y="452200"/>
                </a:cubicBezTo>
                <a:cubicBezTo>
                  <a:pt x="6472474" y="452324"/>
                  <a:pt x="6416366" y="454044"/>
                  <a:pt x="6467879" y="468248"/>
                </a:cubicBezTo>
                <a:cubicBezTo>
                  <a:pt x="6497136" y="485368"/>
                  <a:pt x="6544744" y="499929"/>
                  <a:pt x="6564351" y="537518"/>
                </a:cubicBezTo>
                <a:cubicBezTo>
                  <a:pt x="6600774" y="544284"/>
                  <a:pt x="6683084" y="572586"/>
                  <a:pt x="6711178" y="573610"/>
                </a:cubicBezTo>
                <a:cubicBezTo>
                  <a:pt x="6726278" y="581783"/>
                  <a:pt x="6766796" y="600843"/>
                  <a:pt x="6764036" y="588943"/>
                </a:cubicBezTo>
                <a:cubicBezTo>
                  <a:pt x="6830367" y="591215"/>
                  <a:pt x="6834546" y="616110"/>
                  <a:pt x="6858983" y="623723"/>
                </a:cubicBezTo>
                <a:cubicBezTo>
                  <a:pt x="6883420" y="631336"/>
                  <a:pt x="6874724" y="627173"/>
                  <a:pt x="6910661" y="634620"/>
                </a:cubicBezTo>
                <a:cubicBezTo>
                  <a:pt x="6886933" y="650238"/>
                  <a:pt x="6958918" y="637790"/>
                  <a:pt x="6944111" y="659502"/>
                </a:cubicBezTo>
                <a:cubicBezTo>
                  <a:pt x="6951121" y="660169"/>
                  <a:pt x="6958378" y="660132"/>
                  <a:pt x="6965771" y="659931"/>
                </a:cubicBezTo>
                <a:lnTo>
                  <a:pt x="6969639" y="659837"/>
                </a:lnTo>
                <a:lnTo>
                  <a:pt x="6982242" y="663112"/>
                </a:lnTo>
                <a:lnTo>
                  <a:pt x="6989387" y="659474"/>
                </a:lnTo>
                <a:lnTo>
                  <a:pt x="7010930" y="661134"/>
                </a:lnTo>
                <a:cubicBezTo>
                  <a:pt x="7018443" y="662461"/>
                  <a:pt x="7025878" y="664712"/>
                  <a:pt x="7033125" y="668436"/>
                </a:cubicBezTo>
                <a:cubicBezTo>
                  <a:pt x="7050655" y="688564"/>
                  <a:pt x="7113778" y="682286"/>
                  <a:pt x="7134461" y="708192"/>
                </a:cubicBezTo>
                <a:cubicBezTo>
                  <a:pt x="7143815" y="716210"/>
                  <a:pt x="7183449" y="731779"/>
                  <a:pt x="7197450" y="729094"/>
                </a:cubicBezTo>
                <a:cubicBezTo>
                  <a:pt x="7207053" y="731180"/>
                  <a:pt x="7214263" y="737074"/>
                  <a:pt x="7225084" y="732505"/>
                </a:cubicBezTo>
                <a:cubicBezTo>
                  <a:pt x="7239802" y="727692"/>
                  <a:pt x="7255247" y="750633"/>
                  <a:pt x="7261183" y="740313"/>
                </a:cubicBezTo>
                <a:cubicBezTo>
                  <a:pt x="7272476" y="756319"/>
                  <a:pt x="7306339" y="747471"/>
                  <a:pt x="7327760" y="750586"/>
                </a:cubicBezTo>
                <a:cubicBezTo>
                  <a:pt x="7334820" y="764783"/>
                  <a:pt x="7372804" y="757321"/>
                  <a:pt x="7412222" y="770487"/>
                </a:cubicBezTo>
                <a:cubicBezTo>
                  <a:pt x="7419482" y="786537"/>
                  <a:pt x="7438908" y="779230"/>
                  <a:pt x="7457904" y="804321"/>
                </a:cubicBezTo>
                <a:cubicBezTo>
                  <a:pt x="7460334" y="803523"/>
                  <a:pt x="7462991" y="802942"/>
                  <a:pt x="7465795" y="802598"/>
                </a:cubicBezTo>
                <a:cubicBezTo>
                  <a:pt x="7482080" y="800599"/>
                  <a:pt x="7499653" y="806831"/>
                  <a:pt x="7505046" y="816517"/>
                </a:cubicBezTo>
                <a:cubicBezTo>
                  <a:pt x="7538417" y="853074"/>
                  <a:pt x="7584173" y="869067"/>
                  <a:pt x="7623220" y="888520"/>
                </a:cubicBezTo>
                <a:cubicBezTo>
                  <a:pt x="7669184" y="908475"/>
                  <a:pt x="7655844" y="875556"/>
                  <a:pt x="7700458" y="915079"/>
                </a:cubicBezTo>
                <a:cubicBezTo>
                  <a:pt x="7713299" y="910096"/>
                  <a:pt x="7721213" y="912537"/>
                  <a:pt x="7730988" y="920756"/>
                </a:cubicBezTo>
                <a:cubicBezTo>
                  <a:pt x="7753798" y="929904"/>
                  <a:pt x="7768001" y="910742"/>
                  <a:pt x="7781942" y="930503"/>
                </a:cubicBezTo>
                <a:cubicBezTo>
                  <a:pt x="7786314" y="919014"/>
                  <a:pt x="7829555" y="942839"/>
                  <a:pt x="7827704" y="928558"/>
                </a:cubicBezTo>
                <a:cubicBezTo>
                  <a:pt x="7849394" y="934107"/>
                  <a:pt x="7886324" y="955931"/>
                  <a:pt x="7912084" y="963800"/>
                </a:cubicBezTo>
                <a:cubicBezTo>
                  <a:pt x="7931225" y="978091"/>
                  <a:pt x="7944890" y="969299"/>
                  <a:pt x="7982264" y="975773"/>
                </a:cubicBezTo>
                <a:lnTo>
                  <a:pt x="7991272" y="981104"/>
                </a:lnTo>
                <a:lnTo>
                  <a:pt x="8079795" y="982983"/>
                </a:lnTo>
                <a:cubicBezTo>
                  <a:pt x="8106396" y="984534"/>
                  <a:pt x="8123279" y="987466"/>
                  <a:pt x="8150881" y="990411"/>
                </a:cubicBezTo>
                <a:cubicBezTo>
                  <a:pt x="8155184" y="995435"/>
                  <a:pt x="8170794" y="995512"/>
                  <a:pt x="8172106" y="990512"/>
                </a:cubicBezTo>
                <a:cubicBezTo>
                  <a:pt x="8178349" y="993790"/>
                  <a:pt x="8190057" y="1007072"/>
                  <a:pt x="8196076" y="1000078"/>
                </a:cubicBezTo>
                <a:cubicBezTo>
                  <a:pt x="8214144" y="1004259"/>
                  <a:pt x="8231408" y="1009730"/>
                  <a:pt x="8247463" y="1016332"/>
                </a:cubicBezTo>
                <a:lnTo>
                  <a:pt x="8279272" y="1032921"/>
                </a:lnTo>
                <a:lnTo>
                  <a:pt x="8289611" y="1028630"/>
                </a:lnTo>
                <a:cubicBezTo>
                  <a:pt x="8296281" y="1026812"/>
                  <a:pt x="8303468" y="1026422"/>
                  <a:pt x="8311483" y="1029399"/>
                </a:cubicBezTo>
                <a:cubicBezTo>
                  <a:pt x="8353073" y="1061234"/>
                  <a:pt x="8320764" y="1016490"/>
                  <a:pt x="8399489" y="1048562"/>
                </a:cubicBezTo>
                <a:cubicBezTo>
                  <a:pt x="8402160" y="1052480"/>
                  <a:pt x="8414285" y="1053290"/>
                  <a:pt x="8415973" y="1049660"/>
                </a:cubicBezTo>
                <a:cubicBezTo>
                  <a:pt x="8420389" y="1052382"/>
                  <a:pt x="8427708" y="1062757"/>
                  <a:pt x="8433326" y="1057881"/>
                </a:cubicBezTo>
                <a:cubicBezTo>
                  <a:pt x="8460295" y="1065796"/>
                  <a:pt x="8484063" y="1077374"/>
                  <a:pt x="8502328" y="1091498"/>
                </a:cubicBezTo>
                <a:cubicBezTo>
                  <a:pt x="8531547" y="1095185"/>
                  <a:pt x="8534164" y="1100958"/>
                  <a:pt x="8534346" y="1106980"/>
                </a:cubicBezTo>
                <a:cubicBezTo>
                  <a:pt x="8534557" y="1108274"/>
                  <a:pt x="8534769" y="1109567"/>
                  <a:pt x="8534980" y="1110861"/>
                </a:cubicBezTo>
                <a:lnTo>
                  <a:pt x="8544104" y="1108406"/>
                </a:lnTo>
                <a:cubicBezTo>
                  <a:pt x="8553358" y="1107980"/>
                  <a:pt x="8560970" y="1111788"/>
                  <a:pt x="8567742" y="1117590"/>
                </a:cubicBezTo>
                <a:lnTo>
                  <a:pt x="8633779" y="1139226"/>
                </a:lnTo>
                <a:cubicBezTo>
                  <a:pt x="8631667" y="1160202"/>
                  <a:pt x="8667456" y="1147793"/>
                  <a:pt x="8676965" y="1156949"/>
                </a:cubicBezTo>
                <a:cubicBezTo>
                  <a:pt x="8686287" y="1153629"/>
                  <a:pt x="8693306" y="1154163"/>
                  <a:pt x="8698944" y="1156939"/>
                </a:cubicBezTo>
                <a:lnTo>
                  <a:pt x="8751897" y="1190886"/>
                </a:lnTo>
                <a:cubicBezTo>
                  <a:pt x="8774451" y="1199167"/>
                  <a:pt x="8817274" y="1202653"/>
                  <a:pt x="8834270" y="1206624"/>
                </a:cubicBezTo>
                <a:lnTo>
                  <a:pt x="8853872" y="1214714"/>
                </a:lnTo>
                <a:lnTo>
                  <a:pt x="8861901" y="1211375"/>
                </a:lnTo>
                <a:lnTo>
                  <a:pt x="8874168" y="1213967"/>
                </a:lnTo>
                <a:lnTo>
                  <a:pt x="8871123" y="1221160"/>
                </a:lnTo>
                <a:lnTo>
                  <a:pt x="8903537" y="1230588"/>
                </a:lnTo>
                <a:cubicBezTo>
                  <a:pt x="8927391" y="1238223"/>
                  <a:pt x="8944740" y="1247326"/>
                  <a:pt x="8933767" y="1263368"/>
                </a:cubicBezTo>
                <a:cubicBezTo>
                  <a:pt x="8934120" y="1285491"/>
                  <a:pt x="8996547" y="1266466"/>
                  <a:pt x="8985765" y="1287664"/>
                </a:cubicBezTo>
                <a:cubicBezTo>
                  <a:pt x="9013243" y="1278923"/>
                  <a:pt x="9037732" y="1309948"/>
                  <a:pt x="9071444" y="1317305"/>
                </a:cubicBezTo>
                <a:cubicBezTo>
                  <a:pt x="9072853" y="1328357"/>
                  <a:pt x="9080775" y="1329726"/>
                  <a:pt x="9096711" y="1327777"/>
                </a:cubicBezTo>
                <a:cubicBezTo>
                  <a:pt x="9206252" y="1348526"/>
                  <a:pt x="9301825" y="1489393"/>
                  <a:pt x="9338853" y="1448046"/>
                </a:cubicBezTo>
                <a:cubicBezTo>
                  <a:pt x="9364628" y="1453029"/>
                  <a:pt x="9440704" y="1458325"/>
                  <a:pt x="9520814" y="1449827"/>
                </a:cubicBezTo>
                <a:cubicBezTo>
                  <a:pt x="9536849" y="1478455"/>
                  <a:pt x="9672877" y="1480312"/>
                  <a:pt x="9702271" y="1488553"/>
                </a:cubicBezTo>
                <a:cubicBezTo>
                  <a:pt x="9702279" y="1504784"/>
                  <a:pt x="9757099" y="1502097"/>
                  <a:pt x="9744273" y="1523512"/>
                </a:cubicBezTo>
                <a:cubicBezTo>
                  <a:pt x="9746944" y="1534160"/>
                  <a:pt x="9761818" y="1537070"/>
                  <a:pt x="9771903" y="1530034"/>
                </a:cubicBezTo>
                <a:cubicBezTo>
                  <a:pt x="9788959" y="1535562"/>
                  <a:pt x="9795727" y="1548881"/>
                  <a:pt x="9818565" y="1538545"/>
                </a:cubicBezTo>
                <a:cubicBezTo>
                  <a:pt x="9842216" y="1545630"/>
                  <a:pt x="9854597" y="1583514"/>
                  <a:pt x="9882202" y="1565888"/>
                </a:cubicBezTo>
                <a:cubicBezTo>
                  <a:pt x="9890497" y="1603508"/>
                  <a:pt x="9975093" y="1584109"/>
                  <a:pt x="10022025" y="1599696"/>
                </a:cubicBezTo>
                <a:cubicBezTo>
                  <a:pt x="10087599" y="1644100"/>
                  <a:pt x="10182002" y="1632879"/>
                  <a:pt x="10220406" y="1677005"/>
                </a:cubicBezTo>
                <a:lnTo>
                  <a:pt x="10232859" y="1699043"/>
                </a:lnTo>
                <a:lnTo>
                  <a:pt x="0" y="1699043"/>
                </a:lnTo>
                <a:lnTo>
                  <a:pt x="0" y="21828"/>
                </a:lnTo>
                <a:lnTo>
                  <a:pt x="8097" y="24355"/>
                </a:lnTo>
                <a:cubicBezTo>
                  <a:pt x="43947" y="29235"/>
                  <a:pt x="34752" y="21899"/>
                  <a:pt x="77128" y="6867"/>
                </a:cubicBezTo>
                <a:cubicBezTo>
                  <a:pt x="120709" y="7920"/>
                  <a:pt x="146704" y="-7760"/>
                  <a:pt x="188338" y="5079"/>
                </a:cubicBezTo>
                <a:cubicBezTo>
                  <a:pt x="229133" y="5993"/>
                  <a:pt x="263614" y="138"/>
                  <a:pt x="298809" y="6198"/>
                </a:cubicBezTo>
                <a:cubicBezTo>
                  <a:pt x="312163" y="1206"/>
                  <a:pt x="325122" y="-563"/>
                  <a:pt x="338985" y="8006"/>
                </a:cubicBezTo>
                <a:cubicBezTo>
                  <a:pt x="376758" y="6523"/>
                  <a:pt x="384512" y="-4822"/>
                  <a:pt x="409815" y="504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B46D20DF-CE98-4EA3-96C8-C03C3A885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016384"/>
            <a:ext cx="10232859" cy="1841617"/>
          </a:xfrm>
          <a:custGeom>
            <a:avLst/>
            <a:gdLst>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679743 w 10232859"/>
              <a:gd name="connsiteY180" fmla="*/ 558264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8902 w 10232859"/>
              <a:gd name="connsiteY235" fmla="*/ 1173259 h 1705557"/>
              <a:gd name="connsiteX236" fmla="*/ 8834270 w 10232859"/>
              <a:gd name="connsiteY236" fmla="*/ 1213138 h 1705557"/>
              <a:gd name="connsiteX237" fmla="*/ 8853872 w 10232859"/>
              <a:gd name="connsiteY237" fmla="*/ 1221228 h 1705557"/>
              <a:gd name="connsiteX238" fmla="*/ 8861901 w 10232859"/>
              <a:gd name="connsiteY238" fmla="*/ 1217889 h 1705557"/>
              <a:gd name="connsiteX239" fmla="*/ 8874168 w 10232859"/>
              <a:gd name="connsiteY239" fmla="*/ 1220481 h 1705557"/>
              <a:gd name="connsiteX240" fmla="*/ 8871123 w 10232859"/>
              <a:gd name="connsiteY240" fmla="*/ 1227674 h 1705557"/>
              <a:gd name="connsiteX241" fmla="*/ 8903537 w 10232859"/>
              <a:gd name="connsiteY241" fmla="*/ 1237102 h 1705557"/>
              <a:gd name="connsiteX242" fmla="*/ 8933767 w 10232859"/>
              <a:gd name="connsiteY242" fmla="*/ 1269882 h 1705557"/>
              <a:gd name="connsiteX243" fmla="*/ 8985765 w 10232859"/>
              <a:gd name="connsiteY243" fmla="*/ 1294178 h 1705557"/>
              <a:gd name="connsiteX244" fmla="*/ 9071444 w 10232859"/>
              <a:gd name="connsiteY244" fmla="*/ 1323819 h 1705557"/>
              <a:gd name="connsiteX245" fmla="*/ 9096711 w 10232859"/>
              <a:gd name="connsiteY245" fmla="*/ 1334291 h 1705557"/>
              <a:gd name="connsiteX246" fmla="*/ 9338853 w 10232859"/>
              <a:gd name="connsiteY246" fmla="*/ 1454560 h 1705557"/>
              <a:gd name="connsiteX247" fmla="*/ 9520814 w 10232859"/>
              <a:gd name="connsiteY247" fmla="*/ 1456341 h 1705557"/>
              <a:gd name="connsiteX248" fmla="*/ 9702271 w 10232859"/>
              <a:gd name="connsiteY248" fmla="*/ 1495067 h 1705557"/>
              <a:gd name="connsiteX249" fmla="*/ 9744273 w 10232859"/>
              <a:gd name="connsiteY249" fmla="*/ 1530026 h 1705557"/>
              <a:gd name="connsiteX250" fmla="*/ 9771903 w 10232859"/>
              <a:gd name="connsiteY250" fmla="*/ 1536548 h 1705557"/>
              <a:gd name="connsiteX251" fmla="*/ 9818565 w 10232859"/>
              <a:gd name="connsiteY251" fmla="*/ 1545059 h 1705557"/>
              <a:gd name="connsiteX252" fmla="*/ 9882202 w 10232859"/>
              <a:gd name="connsiteY252" fmla="*/ 1572402 h 1705557"/>
              <a:gd name="connsiteX253" fmla="*/ 10022025 w 10232859"/>
              <a:gd name="connsiteY253" fmla="*/ 1606210 h 1705557"/>
              <a:gd name="connsiteX254" fmla="*/ 10220406 w 10232859"/>
              <a:gd name="connsiteY254" fmla="*/ 1683519 h 1705557"/>
              <a:gd name="connsiteX255" fmla="*/ 10232859 w 10232859"/>
              <a:gd name="connsiteY255" fmla="*/ 1705557 h 1705557"/>
              <a:gd name="connsiteX256" fmla="*/ 0 w 10232859"/>
              <a:gd name="connsiteY256" fmla="*/ 1705557 h 1705557"/>
              <a:gd name="connsiteX257" fmla="*/ 0 w 10232859"/>
              <a:gd name="connsiteY257" fmla="*/ 28342 h 1705557"/>
              <a:gd name="connsiteX258" fmla="*/ 8097 w 10232859"/>
              <a:gd name="connsiteY258" fmla="*/ 30869 h 1705557"/>
              <a:gd name="connsiteX259" fmla="*/ 77128 w 10232859"/>
              <a:gd name="connsiteY259" fmla="*/ 13381 h 1705557"/>
              <a:gd name="connsiteX260" fmla="*/ 188338 w 10232859"/>
              <a:gd name="connsiteY260" fmla="*/ 11593 h 1705557"/>
              <a:gd name="connsiteX261" fmla="*/ 298809 w 10232859"/>
              <a:gd name="connsiteY261" fmla="*/ 12712 h 1705557"/>
              <a:gd name="connsiteX262" fmla="*/ 338985 w 10232859"/>
              <a:gd name="connsiteY262" fmla="*/ 14520 h 1705557"/>
              <a:gd name="connsiteX263" fmla="*/ 409815 w 10232859"/>
              <a:gd name="connsiteY263" fmla="*/ 11559 h 1705557"/>
              <a:gd name="connsiteX264" fmla="*/ 424169 w 10232859"/>
              <a:gd name="connsiteY26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592108 w 10232859"/>
              <a:gd name="connsiteY227" fmla="*/ 1136240 h 1705557"/>
              <a:gd name="connsiteX228" fmla="*/ 8633779 w 10232859"/>
              <a:gd name="connsiteY228" fmla="*/ 1145740 h 1705557"/>
              <a:gd name="connsiteX229" fmla="*/ 8676965 w 10232859"/>
              <a:gd name="connsiteY229" fmla="*/ 1163463 h 1705557"/>
              <a:gd name="connsiteX230" fmla="*/ 8698944 w 10232859"/>
              <a:gd name="connsiteY230" fmla="*/ 1163453 h 1705557"/>
              <a:gd name="connsiteX231" fmla="*/ 8711456 w 10232859"/>
              <a:gd name="connsiteY231" fmla="*/ 1175731 h 1705557"/>
              <a:gd name="connsiteX232" fmla="*/ 8732793 w 10232859"/>
              <a:gd name="connsiteY232" fmla="*/ 1179486 h 1705557"/>
              <a:gd name="connsiteX233" fmla="*/ 8751897 w 10232859"/>
              <a:gd name="connsiteY233" fmla="*/ 1197400 h 1705557"/>
              <a:gd name="connsiteX234" fmla="*/ 8793564 w 10232859"/>
              <a:gd name="connsiteY234" fmla="*/ 1179086 h 1705557"/>
              <a:gd name="connsiteX235" fmla="*/ 8834270 w 10232859"/>
              <a:gd name="connsiteY235" fmla="*/ 1213138 h 1705557"/>
              <a:gd name="connsiteX236" fmla="*/ 8853872 w 10232859"/>
              <a:gd name="connsiteY236" fmla="*/ 1221228 h 1705557"/>
              <a:gd name="connsiteX237" fmla="*/ 8861901 w 10232859"/>
              <a:gd name="connsiteY237" fmla="*/ 1217889 h 1705557"/>
              <a:gd name="connsiteX238" fmla="*/ 8874168 w 10232859"/>
              <a:gd name="connsiteY238" fmla="*/ 1220481 h 1705557"/>
              <a:gd name="connsiteX239" fmla="*/ 8871123 w 10232859"/>
              <a:gd name="connsiteY239" fmla="*/ 1227674 h 1705557"/>
              <a:gd name="connsiteX240" fmla="*/ 8903537 w 10232859"/>
              <a:gd name="connsiteY240" fmla="*/ 1237102 h 1705557"/>
              <a:gd name="connsiteX241" fmla="*/ 8933767 w 10232859"/>
              <a:gd name="connsiteY241" fmla="*/ 1269882 h 1705557"/>
              <a:gd name="connsiteX242" fmla="*/ 8985765 w 10232859"/>
              <a:gd name="connsiteY242" fmla="*/ 1294178 h 1705557"/>
              <a:gd name="connsiteX243" fmla="*/ 9071444 w 10232859"/>
              <a:gd name="connsiteY243" fmla="*/ 1323819 h 1705557"/>
              <a:gd name="connsiteX244" fmla="*/ 9096711 w 10232859"/>
              <a:gd name="connsiteY244" fmla="*/ 1334291 h 1705557"/>
              <a:gd name="connsiteX245" fmla="*/ 9338853 w 10232859"/>
              <a:gd name="connsiteY245" fmla="*/ 1454560 h 1705557"/>
              <a:gd name="connsiteX246" fmla="*/ 9520814 w 10232859"/>
              <a:gd name="connsiteY246" fmla="*/ 1456341 h 1705557"/>
              <a:gd name="connsiteX247" fmla="*/ 9702271 w 10232859"/>
              <a:gd name="connsiteY247" fmla="*/ 1495067 h 1705557"/>
              <a:gd name="connsiteX248" fmla="*/ 9744273 w 10232859"/>
              <a:gd name="connsiteY248" fmla="*/ 1530026 h 1705557"/>
              <a:gd name="connsiteX249" fmla="*/ 9771903 w 10232859"/>
              <a:gd name="connsiteY249" fmla="*/ 1536548 h 1705557"/>
              <a:gd name="connsiteX250" fmla="*/ 9818565 w 10232859"/>
              <a:gd name="connsiteY250" fmla="*/ 1545059 h 1705557"/>
              <a:gd name="connsiteX251" fmla="*/ 9882202 w 10232859"/>
              <a:gd name="connsiteY251" fmla="*/ 1572402 h 1705557"/>
              <a:gd name="connsiteX252" fmla="*/ 10022025 w 10232859"/>
              <a:gd name="connsiteY252" fmla="*/ 1606210 h 1705557"/>
              <a:gd name="connsiteX253" fmla="*/ 10220406 w 10232859"/>
              <a:gd name="connsiteY253" fmla="*/ 1683519 h 1705557"/>
              <a:gd name="connsiteX254" fmla="*/ 10232859 w 10232859"/>
              <a:gd name="connsiteY254" fmla="*/ 1705557 h 1705557"/>
              <a:gd name="connsiteX255" fmla="*/ 0 w 10232859"/>
              <a:gd name="connsiteY255" fmla="*/ 1705557 h 1705557"/>
              <a:gd name="connsiteX256" fmla="*/ 0 w 10232859"/>
              <a:gd name="connsiteY256" fmla="*/ 28342 h 1705557"/>
              <a:gd name="connsiteX257" fmla="*/ 8097 w 10232859"/>
              <a:gd name="connsiteY257" fmla="*/ 30869 h 1705557"/>
              <a:gd name="connsiteX258" fmla="*/ 77128 w 10232859"/>
              <a:gd name="connsiteY258" fmla="*/ 13381 h 1705557"/>
              <a:gd name="connsiteX259" fmla="*/ 188338 w 10232859"/>
              <a:gd name="connsiteY259" fmla="*/ 11593 h 1705557"/>
              <a:gd name="connsiteX260" fmla="*/ 298809 w 10232859"/>
              <a:gd name="connsiteY260" fmla="*/ 12712 h 1705557"/>
              <a:gd name="connsiteX261" fmla="*/ 338985 w 10232859"/>
              <a:gd name="connsiteY261" fmla="*/ 14520 h 1705557"/>
              <a:gd name="connsiteX262" fmla="*/ 409815 w 10232859"/>
              <a:gd name="connsiteY262" fmla="*/ 11559 h 1705557"/>
              <a:gd name="connsiteX263" fmla="*/ 424169 w 10232859"/>
              <a:gd name="connsiteY263"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575405 w 10232859"/>
              <a:gd name="connsiteY226" fmla="*/ 1132001 h 1705557"/>
              <a:gd name="connsiteX227" fmla="*/ 8633779 w 10232859"/>
              <a:gd name="connsiteY227" fmla="*/ 1145740 h 1705557"/>
              <a:gd name="connsiteX228" fmla="*/ 8676965 w 10232859"/>
              <a:gd name="connsiteY228" fmla="*/ 1163463 h 1705557"/>
              <a:gd name="connsiteX229" fmla="*/ 8698944 w 10232859"/>
              <a:gd name="connsiteY229" fmla="*/ 1163453 h 1705557"/>
              <a:gd name="connsiteX230" fmla="*/ 8711456 w 10232859"/>
              <a:gd name="connsiteY230" fmla="*/ 1175731 h 1705557"/>
              <a:gd name="connsiteX231" fmla="*/ 8732793 w 10232859"/>
              <a:gd name="connsiteY231" fmla="*/ 1179486 h 1705557"/>
              <a:gd name="connsiteX232" fmla="*/ 8751897 w 10232859"/>
              <a:gd name="connsiteY232" fmla="*/ 1197400 h 1705557"/>
              <a:gd name="connsiteX233" fmla="*/ 8793564 w 10232859"/>
              <a:gd name="connsiteY233" fmla="*/ 1179086 h 1705557"/>
              <a:gd name="connsiteX234" fmla="*/ 8834270 w 10232859"/>
              <a:gd name="connsiteY234" fmla="*/ 1213138 h 1705557"/>
              <a:gd name="connsiteX235" fmla="*/ 8853872 w 10232859"/>
              <a:gd name="connsiteY235" fmla="*/ 1221228 h 1705557"/>
              <a:gd name="connsiteX236" fmla="*/ 8861901 w 10232859"/>
              <a:gd name="connsiteY236" fmla="*/ 1217889 h 1705557"/>
              <a:gd name="connsiteX237" fmla="*/ 8874168 w 10232859"/>
              <a:gd name="connsiteY237" fmla="*/ 1220481 h 1705557"/>
              <a:gd name="connsiteX238" fmla="*/ 8871123 w 10232859"/>
              <a:gd name="connsiteY238" fmla="*/ 1227674 h 1705557"/>
              <a:gd name="connsiteX239" fmla="*/ 8903537 w 10232859"/>
              <a:gd name="connsiteY239" fmla="*/ 1237102 h 1705557"/>
              <a:gd name="connsiteX240" fmla="*/ 8933767 w 10232859"/>
              <a:gd name="connsiteY240" fmla="*/ 1269882 h 1705557"/>
              <a:gd name="connsiteX241" fmla="*/ 8985765 w 10232859"/>
              <a:gd name="connsiteY241" fmla="*/ 1294178 h 1705557"/>
              <a:gd name="connsiteX242" fmla="*/ 9071444 w 10232859"/>
              <a:gd name="connsiteY242" fmla="*/ 1323819 h 1705557"/>
              <a:gd name="connsiteX243" fmla="*/ 9096711 w 10232859"/>
              <a:gd name="connsiteY243" fmla="*/ 1334291 h 1705557"/>
              <a:gd name="connsiteX244" fmla="*/ 9338853 w 10232859"/>
              <a:gd name="connsiteY244" fmla="*/ 1454560 h 1705557"/>
              <a:gd name="connsiteX245" fmla="*/ 9520814 w 10232859"/>
              <a:gd name="connsiteY245" fmla="*/ 1456341 h 1705557"/>
              <a:gd name="connsiteX246" fmla="*/ 9702271 w 10232859"/>
              <a:gd name="connsiteY246" fmla="*/ 1495067 h 1705557"/>
              <a:gd name="connsiteX247" fmla="*/ 9744273 w 10232859"/>
              <a:gd name="connsiteY247" fmla="*/ 1530026 h 1705557"/>
              <a:gd name="connsiteX248" fmla="*/ 9771903 w 10232859"/>
              <a:gd name="connsiteY248" fmla="*/ 1536548 h 1705557"/>
              <a:gd name="connsiteX249" fmla="*/ 9818565 w 10232859"/>
              <a:gd name="connsiteY249" fmla="*/ 1545059 h 1705557"/>
              <a:gd name="connsiteX250" fmla="*/ 9882202 w 10232859"/>
              <a:gd name="connsiteY250" fmla="*/ 1572402 h 1705557"/>
              <a:gd name="connsiteX251" fmla="*/ 10022025 w 10232859"/>
              <a:gd name="connsiteY251" fmla="*/ 1606210 h 1705557"/>
              <a:gd name="connsiteX252" fmla="*/ 10220406 w 10232859"/>
              <a:gd name="connsiteY252" fmla="*/ 1683519 h 1705557"/>
              <a:gd name="connsiteX253" fmla="*/ 10232859 w 10232859"/>
              <a:gd name="connsiteY253" fmla="*/ 1705557 h 1705557"/>
              <a:gd name="connsiteX254" fmla="*/ 0 w 10232859"/>
              <a:gd name="connsiteY254" fmla="*/ 1705557 h 1705557"/>
              <a:gd name="connsiteX255" fmla="*/ 0 w 10232859"/>
              <a:gd name="connsiteY255" fmla="*/ 28342 h 1705557"/>
              <a:gd name="connsiteX256" fmla="*/ 8097 w 10232859"/>
              <a:gd name="connsiteY256" fmla="*/ 30869 h 1705557"/>
              <a:gd name="connsiteX257" fmla="*/ 77128 w 10232859"/>
              <a:gd name="connsiteY257" fmla="*/ 13381 h 1705557"/>
              <a:gd name="connsiteX258" fmla="*/ 188338 w 10232859"/>
              <a:gd name="connsiteY258" fmla="*/ 11593 h 1705557"/>
              <a:gd name="connsiteX259" fmla="*/ 298809 w 10232859"/>
              <a:gd name="connsiteY259" fmla="*/ 12712 h 1705557"/>
              <a:gd name="connsiteX260" fmla="*/ 338985 w 10232859"/>
              <a:gd name="connsiteY260" fmla="*/ 14520 h 1705557"/>
              <a:gd name="connsiteX261" fmla="*/ 409815 w 10232859"/>
              <a:gd name="connsiteY261" fmla="*/ 11559 h 1705557"/>
              <a:gd name="connsiteX262" fmla="*/ 424169 w 10232859"/>
              <a:gd name="connsiteY26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678325 w 10232859"/>
              <a:gd name="connsiteY150" fmla="*/ 314443 h 1705557"/>
              <a:gd name="connsiteX151" fmla="*/ 5708983 w 10232859"/>
              <a:gd name="connsiteY151" fmla="*/ 313188 h 1705557"/>
              <a:gd name="connsiteX152" fmla="*/ 5773909 w 10232859"/>
              <a:gd name="connsiteY152" fmla="*/ 318575 h 1705557"/>
              <a:gd name="connsiteX153" fmla="*/ 5809500 w 10232859"/>
              <a:gd name="connsiteY153" fmla="*/ 324964 h 1705557"/>
              <a:gd name="connsiteX154" fmla="*/ 5908729 w 10232859"/>
              <a:gd name="connsiteY154" fmla="*/ 338849 h 1705557"/>
              <a:gd name="connsiteX155" fmla="*/ 6009654 w 10232859"/>
              <a:gd name="connsiteY155" fmla="*/ 350040 h 1705557"/>
              <a:gd name="connsiteX156" fmla="*/ 6067487 w 10232859"/>
              <a:gd name="connsiteY156" fmla="*/ 340226 h 1705557"/>
              <a:gd name="connsiteX157" fmla="*/ 6073281 w 10232859"/>
              <a:gd name="connsiteY157" fmla="*/ 340830 h 1705557"/>
              <a:gd name="connsiteX158" fmla="*/ 6086225 w 10232859"/>
              <a:gd name="connsiteY158" fmla="*/ 346135 h 1705557"/>
              <a:gd name="connsiteX159" fmla="*/ 6090616 w 10232859"/>
              <a:gd name="connsiteY159" fmla="*/ 348731 h 1705557"/>
              <a:gd name="connsiteX160" fmla="*/ 6098056 w 10232859"/>
              <a:gd name="connsiteY160" fmla="*/ 351249 h 1705557"/>
              <a:gd name="connsiteX161" fmla="*/ 6098391 w 10232859"/>
              <a:gd name="connsiteY161" fmla="*/ 351119 h 1705557"/>
              <a:gd name="connsiteX162" fmla="*/ 6105063 w 10232859"/>
              <a:gd name="connsiteY162" fmla="*/ 353854 h 1705557"/>
              <a:gd name="connsiteX163" fmla="*/ 6135796 w 10232859"/>
              <a:gd name="connsiteY163" fmla="*/ 369657 h 1705557"/>
              <a:gd name="connsiteX164" fmla="*/ 6195166 w 10232859"/>
              <a:gd name="connsiteY164" fmla="*/ 366704 h 1705557"/>
              <a:gd name="connsiteX165" fmla="*/ 6216259 w 10232859"/>
              <a:gd name="connsiteY165" fmla="*/ 369879 h 1705557"/>
              <a:gd name="connsiteX166" fmla="*/ 6228331 w 10232859"/>
              <a:gd name="connsiteY166" fmla="*/ 370548 h 1705557"/>
              <a:gd name="connsiteX167" fmla="*/ 6229602 w 10232859"/>
              <a:gd name="connsiteY167" fmla="*/ 369928 h 1705557"/>
              <a:gd name="connsiteX168" fmla="*/ 6258988 w 10232859"/>
              <a:gd name="connsiteY168" fmla="*/ 385174 h 1705557"/>
              <a:gd name="connsiteX169" fmla="*/ 6264106 w 10232859"/>
              <a:gd name="connsiteY169" fmla="*/ 385655 h 1705557"/>
              <a:gd name="connsiteX170" fmla="*/ 6281703 w 10232859"/>
              <a:gd name="connsiteY170" fmla="*/ 397568 h 1705557"/>
              <a:gd name="connsiteX171" fmla="*/ 6291622 w 10232859"/>
              <a:gd name="connsiteY171" fmla="*/ 402669 h 1705557"/>
              <a:gd name="connsiteX172" fmla="*/ 6292712 w 10232859"/>
              <a:gd name="connsiteY172" fmla="*/ 406285 h 1705557"/>
              <a:gd name="connsiteX173" fmla="*/ 6308227 w 10232859"/>
              <a:gd name="connsiteY173" fmla="*/ 412710 h 1705557"/>
              <a:gd name="connsiteX174" fmla="*/ 6310656 w 10232859"/>
              <a:gd name="connsiteY174" fmla="*/ 412628 h 1705557"/>
              <a:gd name="connsiteX175" fmla="*/ 6321049 w 10232859"/>
              <a:gd name="connsiteY175" fmla="*/ 420978 h 1705557"/>
              <a:gd name="connsiteX176" fmla="*/ 6326853 w 10232859"/>
              <a:gd name="connsiteY176" fmla="*/ 431664 h 1705557"/>
              <a:gd name="connsiteX177" fmla="*/ 6467879 w 10232859"/>
              <a:gd name="connsiteY177" fmla="*/ 474762 h 1705557"/>
              <a:gd name="connsiteX178" fmla="*/ 6564351 w 10232859"/>
              <a:gd name="connsiteY178" fmla="*/ 544032 h 1705557"/>
              <a:gd name="connsiteX179" fmla="*/ 6641544 w 10232859"/>
              <a:gd name="connsiteY179" fmla="*/ 566599 h 1705557"/>
              <a:gd name="connsiteX180" fmla="*/ 6731052 w 10232859"/>
              <a:gd name="connsiteY180" fmla="*/ 578550 h 1705557"/>
              <a:gd name="connsiteX181" fmla="*/ 6858983 w 10232859"/>
              <a:gd name="connsiteY181" fmla="*/ 630237 h 1705557"/>
              <a:gd name="connsiteX182" fmla="*/ 6910661 w 10232859"/>
              <a:gd name="connsiteY182" fmla="*/ 641134 h 1705557"/>
              <a:gd name="connsiteX183" fmla="*/ 6944111 w 10232859"/>
              <a:gd name="connsiteY183" fmla="*/ 666016 h 1705557"/>
              <a:gd name="connsiteX184" fmla="*/ 6965771 w 10232859"/>
              <a:gd name="connsiteY184" fmla="*/ 666445 h 1705557"/>
              <a:gd name="connsiteX185" fmla="*/ 6969639 w 10232859"/>
              <a:gd name="connsiteY185" fmla="*/ 666351 h 1705557"/>
              <a:gd name="connsiteX186" fmla="*/ 6982242 w 10232859"/>
              <a:gd name="connsiteY186" fmla="*/ 669626 h 1705557"/>
              <a:gd name="connsiteX187" fmla="*/ 6989387 w 10232859"/>
              <a:gd name="connsiteY187" fmla="*/ 665988 h 1705557"/>
              <a:gd name="connsiteX188" fmla="*/ 7010930 w 10232859"/>
              <a:gd name="connsiteY188" fmla="*/ 667648 h 1705557"/>
              <a:gd name="connsiteX189" fmla="*/ 7033125 w 10232859"/>
              <a:gd name="connsiteY189" fmla="*/ 674950 h 1705557"/>
              <a:gd name="connsiteX190" fmla="*/ 7134461 w 10232859"/>
              <a:gd name="connsiteY190" fmla="*/ 714706 h 1705557"/>
              <a:gd name="connsiteX191" fmla="*/ 7197450 w 10232859"/>
              <a:gd name="connsiteY191" fmla="*/ 735608 h 1705557"/>
              <a:gd name="connsiteX192" fmla="*/ 7225084 w 10232859"/>
              <a:gd name="connsiteY192" fmla="*/ 739019 h 1705557"/>
              <a:gd name="connsiteX193" fmla="*/ 7261183 w 10232859"/>
              <a:gd name="connsiteY193" fmla="*/ 746827 h 1705557"/>
              <a:gd name="connsiteX194" fmla="*/ 7327760 w 10232859"/>
              <a:gd name="connsiteY194" fmla="*/ 757100 h 1705557"/>
              <a:gd name="connsiteX195" fmla="*/ 7412222 w 10232859"/>
              <a:gd name="connsiteY195" fmla="*/ 777001 h 1705557"/>
              <a:gd name="connsiteX196" fmla="*/ 7457904 w 10232859"/>
              <a:gd name="connsiteY196" fmla="*/ 810835 h 1705557"/>
              <a:gd name="connsiteX197" fmla="*/ 7465795 w 10232859"/>
              <a:gd name="connsiteY197" fmla="*/ 809112 h 1705557"/>
              <a:gd name="connsiteX198" fmla="*/ 7505046 w 10232859"/>
              <a:gd name="connsiteY198" fmla="*/ 823031 h 1705557"/>
              <a:gd name="connsiteX199" fmla="*/ 7623220 w 10232859"/>
              <a:gd name="connsiteY199" fmla="*/ 895034 h 1705557"/>
              <a:gd name="connsiteX200" fmla="*/ 7700458 w 10232859"/>
              <a:gd name="connsiteY200" fmla="*/ 921593 h 1705557"/>
              <a:gd name="connsiteX201" fmla="*/ 7730988 w 10232859"/>
              <a:gd name="connsiteY201" fmla="*/ 927270 h 1705557"/>
              <a:gd name="connsiteX202" fmla="*/ 7781942 w 10232859"/>
              <a:gd name="connsiteY202" fmla="*/ 937017 h 1705557"/>
              <a:gd name="connsiteX203" fmla="*/ 7827704 w 10232859"/>
              <a:gd name="connsiteY203" fmla="*/ 935072 h 1705557"/>
              <a:gd name="connsiteX204" fmla="*/ 7867270 w 10232859"/>
              <a:gd name="connsiteY204" fmla="*/ 946880 h 1705557"/>
              <a:gd name="connsiteX205" fmla="*/ 7866538 w 10232859"/>
              <a:gd name="connsiteY205" fmla="*/ 961559 h 1705557"/>
              <a:gd name="connsiteX206" fmla="*/ 7912084 w 10232859"/>
              <a:gd name="connsiteY206" fmla="*/ 970314 h 1705557"/>
              <a:gd name="connsiteX207" fmla="*/ 7982264 w 10232859"/>
              <a:gd name="connsiteY207" fmla="*/ 982287 h 1705557"/>
              <a:gd name="connsiteX208" fmla="*/ 7991272 w 10232859"/>
              <a:gd name="connsiteY208" fmla="*/ 987618 h 1705557"/>
              <a:gd name="connsiteX209" fmla="*/ 8006496 w 10232859"/>
              <a:gd name="connsiteY209" fmla="*/ 979353 h 1705557"/>
              <a:gd name="connsiteX210" fmla="*/ 8034497 w 10232859"/>
              <a:gd name="connsiteY210" fmla="*/ 978568 h 1705557"/>
              <a:gd name="connsiteX211" fmla="*/ 8150881 w 10232859"/>
              <a:gd name="connsiteY211" fmla="*/ 996925 h 1705557"/>
              <a:gd name="connsiteX212" fmla="*/ 8172106 w 10232859"/>
              <a:gd name="connsiteY212" fmla="*/ 997026 h 1705557"/>
              <a:gd name="connsiteX213" fmla="*/ 8196076 w 10232859"/>
              <a:gd name="connsiteY213" fmla="*/ 1006592 h 1705557"/>
              <a:gd name="connsiteX214" fmla="*/ 8247463 w 10232859"/>
              <a:gd name="connsiteY214" fmla="*/ 1022846 h 1705557"/>
              <a:gd name="connsiteX215" fmla="*/ 8279272 w 10232859"/>
              <a:gd name="connsiteY215" fmla="*/ 1039435 h 1705557"/>
              <a:gd name="connsiteX216" fmla="*/ 8289611 w 10232859"/>
              <a:gd name="connsiteY216" fmla="*/ 1035144 h 1705557"/>
              <a:gd name="connsiteX217" fmla="*/ 8311483 w 10232859"/>
              <a:gd name="connsiteY217" fmla="*/ 1035913 h 1705557"/>
              <a:gd name="connsiteX218" fmla="*/ 8399489 w 10232859"/>
              <a:gd name="connsiteY218" fmla="*/ 1055076 h 1705557"/>
              <a:gd name="connsiteX219" fmla="*/ 8415973 w 10232859"/>
              <a:gd name="connsiteY219" fmla="*/ 1056174 h 1705557"/>
              <a:gd name="connsiteX220" fmla="*/ 8433326 w 10232859"/>
              <a:gd name="connsiteY220" fmla="*/ 1064395 h 1705557"/>
              <a:gd name="connsiteX221" fmla="*/ 8502328 w 10232859"/>
              <a:gd name="connsiteY221" fmla="*/ 1098012 h 1705557"/>
              <a:gd name="connsiteX222" fmla="*/ 8534346 w 10232859"/>
              <a:gd name="connsiteY222" fmla="*/ 1113494 h 1705557"/>
              <a:gd name="connsiteX223" fmla="*/ 8534980 w 10232859"/>
              <a:gd name="connsiteY223" fmla="*/ 1117375 h 1705557"/>
              <a:gd name="connsiteX224" fmla="*/ 8544104 w 10232859"/>
              <a:gd name="connsiteY224" fmla="*/ 1114920 h 1705557"/>
              <a:gd name="connsiteX225" fmla="*/ 8567742 w 10232859"/>
              <a:gd name="connsiteY225" fmla="*/ 1124104 h 1705557"/>
              <a:gd name="connsiteX226" fmla="*/ 8633779 w 10232859"/>
              <a:gd name="connsiteY226" fmla="*/ 1145740 h 1705557"/>
              <a:gd name="connsiteX227" fmla="*/ 8676965 w 10232859"/>
              <a:gd name="connsiteY227" fmla="*/ 1163463 h 1705557"/>
              <a:gd name="connsiteX228" fmla="*/ 8698944 w 10232859"/>
              <a:gd name="connsiteY228" fmla="*/ 1163453 h 1705557"/>
              <a:gd name="connsiteX229" fmla="*/ 8711456 w 10232859"/>
              <a:gd name="connsiteY229" fmla="*/ 1175731 h 1705557"/>
              <a:gd name="connsiteX230" fmla="*/ 8732793 w 10232859"/>
              <a:gd name="connsiteY230" fmla="*/ 1179486 h 1705557"/>
              <a:gd name="connsiteX231" fmla="*/ 8751897 w 10232859"/>
              <a:gd name="connsiteY231" fmla="*/ 1197400 h 1705557"/>
              <a:gd name="connsiteX232" fmla="*/ 8793564 w 10232859"/>
              <a:gd name="connsiteY232" fmla="*/ 1179086 h 1705557"/>
              <a:gd name="connsiteX233" fmla="*/ 8834270 w 10232859"/>
              <a:gd name="connsiteY233" fmla="*/ 1213138 h 1705557"/>
              <a:gd name="connsiteX234" fmla="*/ 8853872 w 10232859"/>
              <a:gd name="connsiteY234" fmla="*/ 1221228 h 1705557"/>
              <a:gd name="connsiteX235" fmla="*/ 8861901 w 10232859"/>
              <a:gd name="connsiteY235" fmla="*/ 1217889 h 1705557"/>
              <a:gd name="connsiteX236" fmla="*/ 8874168 w 10232859"/>
              <a:gd name="connsiteY236" fmla="*/ 1220481 h 1705557"/>
              <a:gd name="connsiteX237" fmla="*/ 8871123 w 10232859"/>
              <a:gd name="connsiteY237" fmla="*/ 1227674 h 1705557"/>
              <a:gd name="connsiteX238" fmla="*/ 8903537 w 10232859"/>
              <a:gd name="connsiteY238" fmla="*/ 1237102 h 1705557"/>
              <a:gd name="connsiteX239" fmla="*/ 8933767 w 10232859"/>
              <a:gd name="connsiteY239" fmla="*/ 1269882 h 1705557"/>
              <a:gd name="connsiteX240" fmla="*/ 8985765 w 10232859"/>
              <a:gd name="connsiteY240" fmla="*/ 1294178 h 1705557"/>
              <a:gd name="connsiteX241" fmla="*/ 9071444 w 10232859"/>
              <a:gd name="connsiteY241" fmla="*/ 1323819 h 1705557"/>
              <a:gd name="connsiteX242" fmla="*/ 9096711 w 10232859"/>
              <a:gd name="connsiteY242" fmla="*/ 1334291 h 1705557"/>
              <a:gd name="connsiteX243" fmla="*/ 9338853 w 10232859"/>
              <a:gd name="connsiteY243" fmla="*/ 1454560 h 1705557"/>
              <a:gd name="connsiteX244" fmla="*/ 9520814 w 10232859"/>
              <a:gd name="connsiteY244" fmla="*/ 1456341 h 1705557"/>
              <a:gd name="connsiteX245" fmla="*/ 9702271 w 10232859"/>
              <a:gd name="connsiteY245" fmla="*/ 1495067 h 1705557"/>
              <a:gd name="connsiteX246" fmla="*/ 9744273 w 10232859"/>
              <a:gd name="connsiteY246" fmla="*/ 1530026 h 1705557"/>
              <a:gd name="connsiteX247" fmla="*/ 9771903 w 10232859"/>
              <a:gd name="connsiteY247" fmla="*/ 1536548 h 1705557"/>
              <a:gd name="connsiteX248" fmla="*/ 9818565 w 10232859"/>
              <a:gd name="connsiteY248" fmla="*/ 1545059 h 1705557"/>
              <a:gd name="connsiteX249" fmla="*/ 9882202 w 10232859"/>
              <a:gd name="connsiteY249" fmla="*/ 1572402 h 1705557"/>
              <a:gd name="connsiteX250" fmla="*/ 10022025 w 10232859"/>
              <a:gd name="connsiteY250" fmla="*/ 1606210 h 1705557"/>
              <a:gd name="connsiteX251" fmla="*/ 10220406 w 10232859"/>
              <a:gd name="connsiteY251" fmla="*/ 1683519 h 1705557"/>
              <a:gd name="connsiteX252" fmla="*/ 10232859 w 10232859"/>
              <a:gd name="connsiteY252" fmla="*/ 1705557 h 1705557"/>
              <a:gd name="connsiteX253" fmla="*/ 0 w 10232859"/>
              <a:gd name="connsiteY253" fmla="*/ 1705557 h 1705557"/>
              <a:gd name="connsiteX254" fmla="*/ 0 w 10232859"/>
              <a:gd name="connsiteY254" fmla="*/ 28342 h 1705557"/>
              <a:gd name="connsiteX255" fmla="*/ 8097 w 10232859"/>
              <a:gd name="connsiteY255" fmla="*/ 30869 h 1705557"/>
              <a:gd name="connsiteX256" fmla="*/ 77128 w 10232859"/>
              <a:gd name="connsiteY256" fmla="*/ 13381 h 1705557"/>
              <a:gd name="connsiteX257" fmla="*/ 188338 w 10232859"/>
              <a:gd name="connsiteY257" fmla="*/ 11593 h 1705557"/>
              <a:gd name="connsiteX258" fmla="*/ 298809 w 10232859"/>
              <a:gd name="connsiteY258" fmla="*/ 12712 h 1705557"/>
              <a:gd name="connsiteX259" fmla="*/ 338985 w 10232859"/>
              <a:gd name="connsiteY259" fmla="*/ 14520 h 1705557"/>
              <a:gd name="connsiteX260" fmla="*/ 409815 w 10232859"/>
              <a:gd name="connsiteY260" fmla="*/ 11559 h 1705557"/>
              <a:gd name="connsiteX261" fmla="*/ 424169 w 10232859"/>
              <a:gd name="connsiteY261"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474291 w 10232859"/>
              <a:gd name="connsiteY136" fmla="*/ 301799 h 1705557"/>
              <a:gd name="connsiteX137" fmla="*/ 5508752 w 10232859"/>
              <a:gd name="connsiteY137" fmla="*/ 312267 h 1705557"/>
              <a:gd name="connsiteX138" fmla="*/ 5509657 w 10232859"/>
              <a:gd name="connsiteY138" fmla="*/ 311450 h 1705557"/>
              <a:gd name="connsiteX139" fmla="*/ 5521245 w 10232859"/>
              <a:gd name="connsiteY139" fmla="*/ 310202 h 1705557"/>
              <a:gd name="connsiteX140" fmla="*/ 5542415 w 10232859"/>
              <a:gd name="connsiteY140" fmla="*/ 310009 h 1705557"/>
              <a:gd name="connsiteX141" fmla="*/ 5596538 w 10232859"/>
              <a:gd name="connsiteY141" fmla="*/ 297667 h 1705557"/>
              <a:gd name="connsiteX142" fmla="*/ 5632514 w 10232859"/>
              <a:gd name="connsiteY142" fmla="*/ 308476 h 1705557"/>
              <a:gd name="connsiteX143" fmla="*/ 5640005 w 10232859"/>
              <a:gd name="connsiteY143" fmla="*/ 310131 h 1705557"/>
              <a:gd name="connsiteX144" fmla="*/ 5640259 w 10232859"/>
              <a:gd name="connsiteY144" fmla="*/ 309949 h 1705557"/>
              <a:gd name="connsiteX145" fmla="*/ 5648365 w 10232859"/>
              <a:gd name="connsiteY145" fmla="*/ 311268 h 1705557"/>
              <a:gd name="connsiteX146" fmla="*/ 5653662 w 10232859"/>
              <a:gd name="connsiteY146" fmla="*/ 313149 h 1705557"/>
              <a:gd name="connsiteX147" fmla="*/ 5668196 w 10232859"/>
              <a:gd name="connsiteY147" fmla="*/ 316360 h 1705557"/>
              <a:gd name="connsiteX148" fmla="*/ 5673886 w 10232859"/>
              <a:gd name="connsiteY148" fmla="*/ 316040 h 1705557"/>
              <a:gd name="connsiteX149" fmla="*/ 5677139 w 10232859"/>
              <a:gd name="connsiteY149" fmla="*/ 313859 h 1705557"/>
              <a:gd name="connsiteX150" fmla="*/ 5708983 w 10232859"/>
              <a:gd name="connsiteY150" fmla="*/ 313188 h 1705557"/>
              <a:gd name="connsiteX151" fmla="*/ 5773909 w 10232859"/>
              <a:gd name="connsiteY151" fmla="*/ 318575 h 1705557"/>
              <a:gd name="connsiteX152" fmla="*/ 5809500 w 10232859"/>
              <a:gd name="connsiteY152" fmla="*/ 324964 h 1705557"/>
              <a:gd name="connsiteX153" fmla="*/ 5908729 w 10232859"/>
              <a:gd name="connsiteY153" fmla="*/ 338849 h 1705557"/>
              <a:gd name="connsiteX154" fmla="*/ 6009654 w 10232859"/>
              <a:gd name="connsiteY154" fmla="*/ 350040 h 1705557"/>
              <a:gd name="connsiteX155" fmla="*/ 6067487 w 10232859"/>
              <a:gd name="connsiteY155" fmla="*/ 340226 h 1705557"/>
              <a:gd name="connsiteX156" fmla="*/ 6073281 w 10232859"/>
              <a:gd name="connsiteY156" fmla="*/ 340830 h 1705557"/>
              <a:gd name="connsiteX157" fmla="*/ 6086225 w 10232859"/>
              <a:gd name="connsiteY157" fmla="*/ 346135 h 1705557"/>
              <a:gd name="connsiteX158" fmla="*/ 6090616 w 10232859"/>
              <a:gd name="connsiteY158" fmla="*/ 348731 h 1705557"/>
              <a:gd name="connsiteX159" fmla="*/ 6098056 w 10232859"/>
              <a:gd name="connsiteY159" fmla="*/ 351249 h 1705557"/>
              <a:gd name="connsiteX160" fmla="*/ 6098391 w 10232859"/>
              <a:gd name="connsiteY160" fmla="*/ 351119 h 1705557"/>
              <a:gd name="connsiteX161" fmla="*/ 6105063 w 10232859"/>
              <a:gd name="connsiteY161" fmla="*/ 353854 h 1705557"/>
              <a:gd name="connsiteX162" fmla="*/ 6135796 w 10232859"/>
              <a:gd name="connsiteY162" fmla="*/ 369657 h 1705557"/>
              <a:gd name="connsiteX163" fmla="*/ 6195166 w 10232859"/>
              <a:gd name="connsiteY163" fmla="*/ 366704 h 1705557"/>
              <a:gd name="connsiteX164" fmla="*/ 6216259 w 10232859"/>
              <a:gd name="connsiteY164" fmla="*/ 369879 h 1705557"/>
              <a:gd name="connsiteX165" fmla="*/ 6228331 w 10232859"/>
              <a:gd name="connsiteY165" fmla="*/ 370548 h 1705557"/>
              <a:gd name="connsiteX166" fmla="*/ 6229602 w 10232859"/>
              <a:gd name="connsiteY166" fmla="*/ 369928 h 1705557"/>
              <a:gd name="connsiteX167" fmla="*/ 6258988 w 10232859"/>
              <a:gd name="connsiteY167" fmla="*/ 385174 h 1705557"/>
              <a:gd name="connsiteX168" fmla="*/ 6264106 w 10232859"/>
              <a:gd name="connsiteY168" fmla="*/ 385655 h 1705557"/>
              <a:gd name="connsiteX169" fmla="*/ 6281703 w 10232859"/>
              <a:gd name="connsiteY169" fmla="*/ 397568 h 1705557"/>
              <a:gd name="connsiteX170" fmla="*/ 6291622 w 10232859"/>
              <a:gd name="connsiteY170" fmla="*/ 402669 h 1705557"/>
              <a:gd name="connsiteX171" fmla="*/ 6292712 w 10232859"/>
              <a:gd name="connsiteY171" fmla="*/ 406285 h 1705557"/>
              <a:gd name="connsiteX172" fmla="*/ 6308227 w 10232859"/>
              <a:gd name="connsiteY172" fmla="*/ 412710 h 1705557"/>
              <a:gd name="connsiteX173" fmla="*/ 6310656 w 10232859"/>
              <a:gd name="connsiteY173" fmla="*/ 412628 h 1705557"/>
              <a:gd name="connsiteX174" fmla="*/ 6321049 w 10232859"/>
              <a:gd name="connsiteY174" fmla="*/ 420978 h 1705557"/>
              <a:gd name="connsiteX175" fmla="*/ 6326853 w 10232859"/>
              <a:gd name="connsiteY175" fmla="*/ 431664 h 1705557"/>
              <a:gd name="connsiteX176" fmla="*/ 6467879 w 10232859"/>
              <a:gd name="connsiteY176" fmla="*/ 474762 h 1705557"/>
              <a:gd name="connsiteX177" fmla="*/ 6564351 w 10232859"/>
              <a:gd name="connsiteY177" fmla="*/ 544032 h 1705557"/>
              <a:gd name="connsiteX178" fmla="*/ 6641544 w 10232859"/>
              <a:gd name="connsiteY178" fmla="*/ 566599 h 1705557"/>
              <a:gd name="connsiteX179" fmla="*/ 6731052 w 10232859"/>
              <a:gd name="connsiteY179" fmla="*/ 578550 h 1705557"/>
              <a:gd name="connsiteX180" fmla="*/ 6858983 w 10232859"/>
              <a:gd name="connsiteY180" fmla="*/ 630237 h 1705557"/>
              <a:gd name="connsiteX181" fmla="*/ 6910661 w 10232859"/>
              <a:gd name="connsiteY181" fmla="*/ 641134 h 1705557"/>
              <a:gd name="connsiteX182" fmla="*/ 6944111 w 10232859"/>
              <a:gd name="connsiteY182" fmla="*/ 666016 h 1705557"/>
              <a:gd name="connsiteX183" fmla="*/ 6965771 w 10232859"/>
              <a:gd name="connsiteY183" fmla="*/ 666445 h 1705557"/>
              <a:gd name="connsiteX184" fmla="*/ 6969639 w 10232859"/>
              <a:gd name="connsiteY184" fmla="*/ 666351 h 1705557"/>
              <a:gd name="connsiteX185" fmla="*/ 6982242 w 10232859"/>
              <a:gd name="connsiteY185" fmla="*/ 669626 h 1705557"/>
              <a:gd name="connsiteX186" fmla="*/ 6989387 w 10232859"/>
              <a:gd name="connsiteY186" fmla="*/ 665988 h 1705557"/>
              <a:gd name="connsiteX187" fmla="*/ 7010930 w 10232859"/>
              <a:gd name="connsiteY187" fmla="*/ 667648 h 1705557"/>
              <a:gd name="connsiteX188" fmla="*/ 7033125 w 10232859"/>
              <a:gd name="connsiteY188" fmla="*/ 674950 h 1705557"/>
              <a:gd name="connsiteX189" fmla="*/ 7134461 w 10232859"/>
              <a:gd name="connsiteY189" fmla="*/ 714706 h 1705557"/>
              <a:gd name="connsiteX190" fmla="*/ 7197450 w 10232859"/>
              <a:gd name="connsiteY190" fmla="*/ 735608 h 1705557"/>
              <a:gd name="connsiteX191" fmla="*/ 7225084 w 10232859"/>
              <a:gd name="connsiteY191" fmla="*/ 739019 h 1705557"/>
              <a:gd name="connsiteX192" fmla="*/ 7261183 w 10232859"/>
              <a:gd name="connsiteY192" fmla="*/ 746827 h 1705557"/>
              <a:gd name="connsiteX193" fmla="*/ 7327760 w 10232859"/>
              <a:gd name="connsiteY193" fmla="*/ 757100 h 1705557"/>
              <a:gd name="connsiteX194" fmla="*/ 7412222 w 10232859"/>
              <a:gd name="connsiteY194" fmla="*/ 777001 h 1705557"/>
              <a:gd name="connsiteX195" fmla="*/ 7457904 w 10232859"/>
              <a:gd name="connsiteY195" fmla="*/ 810835 h 1705557"/>
              <a:gd name="connsiteX196" fmla="*/ 7465795 w 10232859"/>
              <a:gd name="connsiteY196" fmla="*/ 809112 h 1705557"/>
              <a:gd name="connsiteX197" fmla="*/ 7505046 w 10232859"/>
              <a:gd name="connsiteY197" fmla="*/ 823031 h 1705557"/>
              <a:gd name="connsiteX198" fmla="*/ 7623220 w 10232859"/>
              <a:gd name="connsiteY198" fmla="*/ 895034 h 1705557"/>
              <a:gd name="connsiteX199" fmla="*/ 7700458 w 10232859"/>
              <a:gd name="connsiteY199" fmla="*/ 921593 h 1705557"/>
              <a:gd name="connsiteX200" fmla="*/ 7730988 w 10232859"/>
              <a:gd name="connsiteY200" fmla="*/ 927270 h 1705557"/>
              <a:gd name="connsiteX201" fmla="*/ 7781942 w 10232859"/>
              <a:gd name="connsiteY201" fmla="*/ 937017 h 1705557"/>
              <a:gd name="connsiteX202" fmla="*/ 7827704 w 10232859"/>
              <a:gd name="connsiteY202" fmla="*/ 935072 h 1705557"/>
              <a:gd name="connsiteX203" fmla="*/ 7867270 w 10232859"/>
              <a:gd name="connsiteY203" fmla="*/ 946880 h 1705557"/>
              <a:gd name="connsiteX204" fmla="*/ 7866538 w 10232859"/>
              <a:gd name="connsiteY204" fmla="*/ 961559 h 1705557"/>
              <a:gd name="connsiteX205" fmla="*/ 7912084 w 10232859"/>
              <a:gd name="connsiteY205" fmla="*/ 970314 h 1705557"/>
              <a:gd name="connsiteX206" fmla="*/ 7982264 w 10232859"/>
              <a:gd name="connsiteY206" fmla="*/ 982287 h 1705557"/>
              <a:gd name="connsiteX207" fmla="*/ 7991272 w 10232859"/>
              <a:gd name="connsiteY207" fmla="*/ 987618 h 1705557"/>
              <a:gd name="connsiteX208" fmla="*/ 8006496 w 10232859"/>
              <a:gd name="connsiteY208" fmla="*/ 979353 h 1705557"/>
              <a:gd name="connsiteX209" fmla="*/ 8034497 w 10232859"/>
              <a:gd name="connsiteY209" fmla="*/ 978568 h 1705557"/>
              <a:gd name="connsiteX210" fmla="*/ 8150881 w 10232859"/>
              <a:gd name="connsiteY210" fmla="*/ 996925 h 1705557"/>
              <a:gd name="connsiteX211" fmla="*/ 8172106 w 10232859"/>
              <a:gd name="connsiteY211" fmla="*/ 997026 h 1705557"/>
              <a:gd name="connsiteX212" fmla="*/ 8196076 w 10232859"/>
              <a:gd name="connsiteY212" fmla="*/ 1006592 h 1705557"/>
              <a:gd name="connsiteX213" fmla="*/ 8247463 w 10232859"/>
              <a:gd name="connsiteY213" fmla="*/ 1022846 h 1705557"/>
              <a:gd name="connsiteX214" fmla="*/ 8279272 w 10232859"/>
              <a:gd name="connsiteY214" fmla="*/ 1039435 h 1705557"/>
              <a:gd name="connsiteX215" fmla="*/ 8289611 w 10232859"/>
              <a:gd name="connsiteY215" fmla="*/ 1035144 h 1705557"/>
              <a:gd name="connsiteX216" fmla="*/ 8311483 w 10232859"/>
              <a:gd name="connsiteY216" fmla="*/ 1035913 h 1705557"/>
              <a:gd name="connsiteX217" fmla="*/ 8399489 w 10232859"/>
              <a:gd name="connsiteY217" fmla="*/ 1055076 h 1705557"/>
              <a:gd name="connsiteX218" fmla="*/ 8415973 w 10232859"/>
              <a:gd name="connsiteY218" fmla="*/ 1056174 h 1705557"/>
              <a:gd name="connsiteX219" fmla="*/ 8433326 w 10232859"/>
              <a:gd name="connsiteY219" fmla="*/ 1064395 h 1705557"/>
              <a:gd name="connsiteX220" fmla="*/ 8502328 w 10232859"/>
              <a:gd name="connsiteY220" fmla="*/ 1098012 h 1705557"/>
              <a:gd name="connsiteX221" fmla="*/ 8534346 w 10232859"/>
              <a:gd name="connsiteY221" fmla="*/ 1113494 h 1705557"/>
              <a:gd name="connsiteX222" fmla="*/ 8534980 w 10232859"/>
              <a:gd name="connsiteY222" fmla="*/ 1117375 h 1705557"/>
              <a:gd name="connsiteX223" fmla="*/ 8544104 w 10232859"/>
              <a:gd name="connsiteY223" fmla="*/ 1114920 h 1705557"/>
              <a:gd name="connsiteX224" fmla="*/ 8567742 w 10232859"/>
              <a:gd name="connsiteY224" fmla="*/ 1124104 h 1705557"/>
              <a:gd name="connsiteX225" fmla="*/ 8633779 w 10232859"/>
              <a:gd name="connsiteY225" fmla="*/ 1145740 h 1705557"/>
              <a:gd name="connsiteX226" fmla="*/ 8676965 w 10232859"/>
              <a:gd name="connsiteY226" fmla="*/ 1163463 h 1705557"/>
              <a:gd name="connsiteX227" fmla="*/ 8698944 w 10232859"/>
              <a:gd name="connsiteY227" fmla="*/ 1163453 h 1705557"/>
              <a:gd name="connsiteX228" fmla="*/ 8711456 w 10232859"/>
              <a:gd name="connsiteY228" fmla="*/ 1175731 h 1705557"/>
              <a:gd name="connsiteX229" fmla="*/ 8732793 w 10232859"/>
              <a:gd name="connsiteY229" fmla="*/ 1179486 h 1705557"/>
              <a:gd name="connsiteX230" fmla="*/ 8751897 w 10232859"/>
              <a:gd name="connsiteY230" fmla="*/ 1197400 h 1705557"/>
              <a:gd name="connsiteX231" fmla="*/ 8793564 w 10232859"/>
              <a:gd name="connsiteY231" fmla="*/ 1179086 h 1705557"/>
              <a:gd name="connsiteX232" fmla="*/ 8834270 w 10232859"/>
              <a:gd name="connsiteY232" fmla="*/ 1213138 h 1705557"/>
              <a:gd name="connsiteX233" fmla="*/ 8853872 w 10232859"/>
              <a:gd name="connsiteY233" fmla="*/ 1221228 h 1705557"/>
              <a:gd name="connsiteX234" fmla="*/ 8861901 w 10232859"/>
              <a:gd name="connsiteY234" fmla="*/ 1217889 h 1705557"/>
              <a:gd name="connsiteX235" fmla="*/ 8874168 w 10232859"/>
              <a:gd name="connsiteY235" fmla="*/ 1220481 h 1705557"/>
              <a:gd name="connsiteX236" fmla="*/ 8871123 w 10232859"/>
              <a:gd name="connsiteY236" fmla="*/ 1227674 h 1705557"/>
              <a:gd name="connsiteX237" fmla="*/ 8903537 w 10232859"/>
              <a:gd name="connsiteY237" fmla="*/ 1237102 h 1705557"/>
              <a:gd name="connsiteX238" fmla="*/ 8933767 w 10232859"/>
              <a:gd name="connsiteY238" fmla="*/ 1269882 h 1705557"/>
              <a:gd name="connsiteX239" fmla="*/ 8985765 w 10232859"/>
              <a:gd name="connsiteY239" fmla="*/ 1294178 h 1705557"/>
              <a:gd name="connsiteX240" fmla="*/ 9071444 w 10232859"/>
              <a:gd name="connsiteY240" fmla="*/ 1323819 h 1705557"/>
              <a:gd name="connsiteX241" fmla="*/ 9096711 w 10232859"/>
              <a:gd name="connsiteY241" fmla="*/ 1334291 h 1705557"/>
              <a:gd name="connsiteX242" fmla="*/ 9338853 w 10232859"/>
              <a:gd name="connsiteY242" fmla="*/ 1454560 h 1705557"/>
              <a:gd name="connsiteX243" fmla="*/ 9520814 w 10232859"/>
              <a:gd name="connsiteY243" fmla="*/ 1456341 h 1705557"/>
              <a:gd name="connsiteX244" fmla="*/ 9702271 w 10232859"/>
              <a:gd name="connsiteY244" fmla="*/ 1495067 h 1705557"/>
              <a:gd name="connsiteX245" fmla="*/ 9744273 w 10232859"/>
              <a:gd name="connsiteY245" fmla="*/ 1530026 h 1705557"/>
              <a:gd name="connsiteX246" fmla="*/ 9771903 w 10232859"/>
              <a:gd name="connsiteY246" fmla="*/ 1536548 h 1705557"/>
              <a:gd name="connsiteX247" fmla="*/ 9818565 w 10232859"/>
              <a:gd name="connsiteY247" fmla="*/ 1545059 h 1705557"/>
              <a:gd name="connsiteX248" fmla="*/ 9882202 w 10232859"/>
              <a:gd name="connsiteY248" fmla="*/ 1572402 h 1705557"/>
              <a:gd name="connsiteX249" fmla="*/ 10022025 w 10232859"/>
              <a:gd name="connsiteY249" fmla="*/ 1606210 h 1705557"/>
              <a:gd name="connsiteX250" fmla="*/ 10220406 w 10232859"/>
              <a:gd name="connsiteY250" fmla="*/ 1683519 h 1705557"/>
              <a:gd name="connsiteX251" fmla="*/ 10232859 w 10232859"/>
              <a:gd name="connsiteY251" fmla="*/ 1705557 h 1705557"/>
              <a:gd name="connsiteX252" fmla="*/ 0 w 10232859"/>
              <a:gd name="connsiteY252" fmla="*/ 1705557 h 1705557"/>
              <a:gd name="connsiteX253" fmla="*/ 0 w 10232859"/>
              <a:gd name="connsiteY253" fmla="*/ 28342 h 1705557"/>
              <a:gd name="connsiteX254" fmla="*/ 8097 w 10232859"/>
              <a:gd name="connsiteY254" fmla="*/ 30869 h 1705557"/>
              <a:gd name="connsiteX255" fmla="*/ 77128 w 10232859"/>
              <a:gd name="connsiteY255" fmla="*/ 13381 h 1705557"/>
              <a:gd name="connsiteX256" fmla="*/ 188338 w 10232859"/>
              <a:gd name="connsiteY256" fmla="*/ 11593 h 1705557"/>
              <a:gd name="connsiteX257" fmla="*/ 298809 w 10232859"/>
              <a:gd name="connsiteY257" fmla="*/ 12712 h 1705557"/>
              <a:gd name="connsiteX258" fmla="*/ 338985 w 10232859"/>
              <a:gd name="connsiteY258" fmla="*/ 14520 h 1705557"/>
              <a:gd name="connsiteX259" fmla="*/ 409815 w 10232859"/>
              <a:gd name="connsiteY259" fmla="*/ 11559 h 1705557"/>
              <a:gd name="connsiteX260" fmla="*/ 424169 w 10232859"/>
              <a:gd name="connsiteY260"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399852 w 10232859"/>
              <a:gd name="connsiteY129" fmla="*/ 276111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89519 w 10232859"/>
              <a:gd name="connsiteY128" fmla="*/ 266429 h 1705557"/>
              <a:gd name="connsiteX129" fmla="*/ 5297234 w 10232859"/>
              <a:gd name="connsiteY129" fmla="*/ 380929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34545 w 10232859"/>
              <a:gd name="connsiteY128" fmla="*/ 276572 h 1705557"/>
              <a:gd name="connsiteX129" fmla="*/ 5297234 w 10232859"/>
              <a:gd name="connsiteY129" fmla="*/ 380929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334545 w 10232859"/>
              <a:gd name="connsiteY128" fmla="*/ 276572 h 1705557"/>
              <a:gd name="connsiteX129" fmla="*/ 5377862 w 10232859"/>
              <a:gd name="connsiteY129" fmla="*/ 306543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77862 w 10232859"/>
              <a:gd name="connsiteY129" fmla="*/ 306543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098391 w 10232859"/>
              <a:gd name="connsiteY159" fmla="*/ 351119 h 1705557"/>
              <a:gd name="connsiteX160" fmla="*/ 6105063 w 10232859"/>
              <a:gd name="connsiteY160" fmla="*/ 353854 h 1705557"/>
              <a:gd name="connsiteX161" fmla="*/ 6135796 w 10232859"/>
              <a:gd name="connsiteY161" fmla="*/ 369657 h 1705557"/>
              <a:gd name="connsiteX162" fmla="*/ 6195166 w 10232859"/>
              <a:gd name="connsiteY162" fmla="*/ 366704 h 1705557"/>
              <a:gd name="connsiteX163" fmla="*/ 6216259 w 10232859"/>
              <a:gd name="connsiteY163" fmla="*/ 369879 h 1705557"/>
              <a:gd name="connsiteX164" fmla="*/ 6228331 w 10232859"/>
              <a:gd name="connsiteY164" fmla="*/ 370548 h 1705557"/>
              <a:gd name="connsiteX165" fmla="*/ 6229602 w 10232859"/>
              <a:gd name="connsiteY165" fmla="*/ 369928 h 1705557"/>
              <a:gd name="connsiteX166" fmla="*/ 6258988 w 10232859"/>
              <a:gd name="connsiteY166" fmla="*/ 385174 h 1705557"/>
              <a:gd name="connsiteX167" fmla="*/ 6264106 w 10232859"/>
              <a:gd name="connsiteY167" fmla="*/ 385655 h 1705557"/>
              <a:gd name="connsiteX168" fmla="*/ 6281703 w 10232859"/>
              <a:gd name="connsiteY168" fmla="*/ 397568 h 1705557"/>
              <a:gd name="connsiteX169" fmla="*/ 6291622 w 10232859"/>
              <a:gd name="connsiteY169" fmla="*/ 402669 h 1705557"/>
              <a:gd name="connsiteX170" fmla="*/ 6292712 w 10232859"/>
              <a:gd name="connsiteY170" fmla="*/ 406285 h 1705557"/>
              <a:gd name="connsiteX171" fmla="*/ 6308227 w 10232859"/>
              <a:gd name="connsiteY171" fmla="*/ 412710 h 1705557"/>
              <a:gd name="connsiteX172" fmla="*/ 6310656 w 10232859"/>
              <a:gd name="connsiteY172" fmla="*/ 412628 h 1705557"/>
              <a:gd name="connsiteX173" fmla="*/ 6321049 w 10232859"/>
              <a:gd name="connsiteY173" fmla="*/ 420978 h 1705557"/>
              <a:gd name="connsiteX174" fmla="*/ 6326853 w 10232859"/>
              <a:gd name="connsiteY174" fmla="*/ 431664 h 1705557"/>
              <a:gd name="connsiteX175" fmla="*/ 6467879 w 10232859"/>
              <a:gd name="connsiteY175" fmla="*/ 474762 h 1705557"/>
              <a:gd name="connsiteX176" fmla="*/ 6564351 w 10232859"/>
              <a:gd name="connsiteY176" fmla="*/ 544032 h 1705557"/>
              <a:gd name="connsiteX177" fmla="*/ 6641544 w 10232859"/>
              <a:gd name="connsiteY177" fmla="*/ 566599 h 1705557"/>
              <a:gd name="connsiteX178" fmla="*/ 6731052 w 10232859"/>
              <a:gd name="connsiteY178" fmla="*/ 578550 h 1705557"/>
              <a:gd name="connsiteX179" fmla="*/ 6858983 w 10232859"/>
              <a:gd name="connsiteY179" fmla="*/ 630237 h 1705557"/>
              <a:gd name="connsiteX180" fmla="*/ 6910661 w 10232859"/>
              <a:gd name="connsiteY180" fmla="*/ 641134 h 1705557"/>
              <a:gd name="connsiteX181" fmla="*/ 6944111 w 10232859"/>
              <a:gd name="connsiteY181" fmla="*/ 666016 h 1705557"/>
              <a:gd name="connsiteX182" fmla="*/ 6965771 w 10232859"/>
              <a:gd name="connsiteY182" fmla="*/ 666445 h 1705557"/>
              <a:gd name="connsiteX183" fmla="*/ 6969639 w 10232859"/>
              <a:gd name="connsiteY183" fmla="*/ 666351 h 1705557"/>
              <a:gd name="connsiteX184" fmla="*/ 6982242 w 10232859"/>
              <a:gd name="connsiteY184" fmla="*/ 669626 h 1705557"/>
              <a:gd name="connsiteX185" fmla="*/ 6989387 w 10232859"/>
              <a:gd name="connsiteY185" fmla="*/ 665988 h 1705557"/>
              <a:gd name="connsiteX186" fmla="*/ 7010930 w 10232859"/>
              <a:gd name="connsiteY186" fmla="*/ 667648 h 1705557"/>
              <a:gd name="connsiteX187" fmla="*/ 7033125 w 10232859"/>
              <a:gd name="connsiteY187" fmla="*/ 674950 h 1705557"/>
              <a:gd name="connsiteX188" fmla="*/ 7134461 w 10232859"/>
              <a:gd name="connsiteY188" fmla="*/ 714706 h 1705557"/>
              <a:gd name="connsiteX189" fmla="*/ 7197450 w 10232859"/>
              <a:gd name="connsiteY189" fmla="*/ 735608 h 1705557"/>
              <a:gd name="connsiteX190" fmla="*/ 7225084 w 10232859"/>
              <a:gd name="connsiteY190" fmla="*/ 739019 h 1705557"/>
              <a:gd name="connsiteX191" fmla="*/ 7261183 w 10232859"/>
              <a:gd name="connsiteY191" fmla="*/ 746827 h 1705557"/>
              <a:gd name="connsiteX192" fmla="*/ 7327760 w 10232859"/>
              <a:gd name="connsiteY192" fmla="*/ 757100 h 1705557"/>
              <a:gd name="connsiteX193" fmla="*/ 7412222 w 10232859"/>
              <a:gd name="connsiteY193" fmla="*/ 777001 h 1705557"/>
              <a:gd name="connsiteX194" fmla="*/ 7457904 w 10232859"/>
              <a:gd name="connsiteY194" fmla="*/ 810835 h 1705557"/>
              <a:gd name="connsiteX195" fmla="*/ 7465795 w 10232859"/>
              <a:gd name="connsiteY195" fmla="*/ 809112 h 1705557"/>
              <a:gd name="connsiteX196" fmla="*/ 7505046 w 10232859"/>
              <a:gd name="connsiteY196" fmla="*/ 823031 h 1705557"/>
              <a:gd name="connsiteX197" fmla="*/ 7623220 w 10232859"/>
              <a:gd name="connsiteY197" fmla="*/ 895034 h 1705557"/>
              <a:gd name="connsiteX198" fmla="*/ 7700458 w 10232859"/>
              <a:gd name="connsiteY198" fmla="*/ 921593 h 1705557"/>
              <a:gd name="connsiteX199" fmla="*/ 7730988 w 10232859"/>
              <a:gd name="connsiteY199" fmla="*/ 927270 h 1705557"/>
              <a:gd name="connsiteX200" fmla="*/ 7781942 w 10232859"/>
              <a:gd name="connsiteY200" fmla="*/ 937017 h 1705557"/>
              <a:gd name="connsiteX201" fmla="*/ 7827704 w 10232859"/>
              <a:gd name="connsiteY201" fmla="*/ 935072 h 1705557"/>
              <a:gd name="connsiteX202" fmla="*/ 7867270 w 10232859"/>
              <a:gd name="connsiteY202" fmla="*/ 946880 h 1705557"/>
              <a:gd name="connsiteX203" fmla="*/ 7866538 w 10232859"/>
              <a:gd name="connsiteY203" fmla="*/ 961559 h 1705557"/>
              <a:gd name="connsiteX204" fmla="*/ 7912084 w 10232859"/>
              <a:gd name="connsiteY204" fmla="*/ 970314 h 1705557"/>
              <a:gd name="connsiteX205" fmla="*/ 7982264 w 10232859"/>
              <a:gd name="connsiteY205" fmla="*/ 982287 h 1705557"/>
              <a:gd name="connsiteX206" fmla="*/ 7991272 w 10232859"/>
              <a:gd name="connsiteY206" fmla="*/ 987618 h 1705557"/>
              <a:gd name="connsiteX207" fmla="*/ 8006496 w 10232859"/>
              <a:gd name="connsiteY207" fmla="*/ 979353 h 1705557"/>
              <a:gd name="connsiteX208" fmla="*/ 8034497 w 10232859"/>
              <a:gd name="connsiteY208" fmla="*/ 978568 h 1705557"/>
              <a:gd name="connsiteX209" fmla="*/ 8150881 w 10232859"/>
              <a:gd name="connsiteY209" fmla="*/ 996925 h 1705557"/>
              <a:gd name="connsiteX210" fmla="*/ 8172106 w 10232859"/>
              <a:gd name="connsiteY210" fmla="*/ 997026 h 1705557"/>
              <a:gd name="connsiteX211" fmla="*/ 8196076 w 10232859"/>
              <a:gd name="connsiteY211" fmla="*/ 1006592 h 1705557"/>
              <a:gd name="connsiteX212" fmla="*/ 8247463 w 10232859"/>
              <a:gd name="connsiteY212" fmla="*/ 1022846 h 1705557"/>
              <a:gd name="connsiteX213" fmla="*/ 8279272 w 10232859"/>
              <a:gd name="connsiteY213" fmla="*/ 1039435 h 1705557"/>
              <a:gd name="connsiteX214" fmla="*/ 8289611 w 10232859"/>
              <a:gd name="connsiteY214" fmla="*/ 1035144 h 1705557"/>
              <a:gd name="connsiteX215" fmla="*/ 8311483 w 10232859"/>
              <a:gd name="connsiteY215" fmla="*/ 1035913 h 1705557"/>
              <a:gd name="connsiteX216" fmla="*/ 8399489 w 10232859"/>
              <a:gd name="connsiteY216" fmla="*/ 1055076 h 1705557"/>
              <a:gd name="connsiteX217" fmla="*/ 8415973 w 10232859"/>
              <a:gd name="connsiteY217" fmla="*/ 1056174 h 1705557"/>
              <a:gd name="connsiteX218" fmla="*/ 8433326 w 10232859"/>
              <a:gd name="connsiteY218" fmla="*/ 1064395 h 1705557"/>
              <a:gd name="connsiteX219" fmla="*/ 8502328 w 10232859"/>
              <a:gd name="connsiteY219" fmla="*/ 1098012 h 1705557"/>
              <a:gd name="connsiteX220" fmla="*/ 8534346 w 10232859"/>
              <a:gd name="connsiteY220" fmla="*/ 1113494 h 1705557"/>
              <a:gd name="connsiteX221" fmla="*/ 8534980 w 10232859"/>
              <a:gd name="connsiteY221" fmla="*/ 1117375 h 1705557"/>
              <a:gd name="connsiteX222" fmla="*/ 8544104 w 10232859"/>
              <a:gd name="connsiteY222" fmla="*/ 1114920 h 1705557"/>
              <a:gd name="connsiteX223" fmla="*/ 8567742 w 10232859"/>
              <a:gd name="connsiteY223" fmla="*/ 1124104 h 1705557"/>
              <a:gd name="connsiteX224" fmla="*/ 8633779 w 10232859"/>
              <a:gd name="connsiteY224" fmla="*/ 1145740 h 1705557"/>
              <a:gd name="connsiteX225" fmla="*/ 8676965 w 10232859"/>
              <a:gd name="connsiteY225" fmla="*/ 1163463 h 1705557"/>
              <a:gd name="connsiteX226" fmla="*/ 8698944 w 10232859"/>
              <a:gd name="connsiteY226" fmla="*/ 1163453 h 1705557"/>
              <a:gd name="connsiteX227" fmla="*/ 8711456 w 10232859"/>
              <a:gd name="connsiteY227" fmla="*/ 1175731 h 1705557"/>
              <a:gd name="connsiteX228" fmla="*/ 8732793 w 10232859"/>
              <a:gd name="connsiteY228" fmla="*/ 1179486 h 1705557"/>
              <a:gd name="connsiteX229" fmla="*/ 8751897 w 10232859"/>
              <a:gd name="connsiteY229" fmla="*/ 1197400 h 1705557"/>
              <a:gd name="connsiteX230" fmla="*/ 8793564 w 10232859"/>
              <a:gd name="connsiteY230" fmla="*/ 1179086 h 1705557"/>
              <a:gd name="connsiteX231" fmla="*/ 8834270 w 10232859"/>
              <a:gd name="connsiteY231" fmla="*/ 1213138 h 1705557"/>
              <a:gd name="connsiteX232" fmla="*/ 8853872 w 10232859"/>
              <a:gd name="connsiteY232" fmla="*/ 1221228 h 1705557"/>
              <a:gd name="connsiteX233" fmla="*/ 8861901 w 10232859"/>
              <a:gd name="connsiteY233" fmla="*/ 1217889 h 1705557"/>
              <a:gd name="connsiteX234" fmla="*/ 8874168 w 10232859"/>
              <a:gd name="connsiteY234" fmla="*/ 1220481 h 1705557"/>
              <a:gd name="connsiteX235" fmla="*/ 8871123 w 10232859"/>
              <a:gd name="connsiteY235" fmla="*/ 1227674 h 1705557"/>
              <a:gd name="connsiteX236" fmla="*/ 8903537 w 10232859"/>
              <a:gd name="connsiteY236" fmla="*/ 1237102 h 1705557"/>
              <a:gd name="connsiteX237" fmla="*/ 8933767 w 10232859"/>
              <a:gd name="connsiteY237" fmla="*/ 1269882 h 1705557"/>
              <a:gd name="connsiteX238" fmla="*/ 8985765 w 10232859"/>
              <a:gd name="connsiteY238" fmla="*/ 1294178 h 1705557"/>
              <a:gd name="connsiteX239" fmla="*/ 9071444 w 10232859"/>
              <a:gd name="connsiteY239" fmla="*/ 1323819 h 1705557"/>
              <a:gd name="connsiteX240" fmla="*/ 9096711 w 10232859"/>
              <a:gd name="connsiteY240" fmla="*/ 1334291 h 1705557"/>
              <a:gd name="connsiteX241" fmla="*/ 9338853 w 10232859"/>
              <a:gd name="connsiteY241" fmla="*/ 1454560 h 1705557"/>
              <a:gd name="connsiteX242" fmla="*/ 9520814 w 10232859"/>
              <a:gd name="connsiteY242" fmla="*/ 1456341 h 1705557"/>
              <a:gd name="connsiteX243" fmla="*/ 9702271 w 10232859"/>
              <a:gd name="connsiteY243" fmla="*/ 1495067 h 1705557"/>
              <a:gd name="connsiteX244" fmla="*/ 9744273 w 10232859"/>
              <a:gd name="connsiteY244" fmla="*/ 1530026 h 1705557"/>
              <a:gd name="connsiteX245" fmla="*/ 9771903 w 10232859"/>
              <a:gd name="connsiteY245" fmla="*/ 1536548 h 1705557"/>
              <a:gd name="connsiteX246" fmla="*/ 9818565 w 10232859"/>
              <a:gd name="connsiteY246" fmla="*/ 1545059 h 1705557"/>
              <a:gd name="connsiteX247" fmla="*/ 9882202 w 10232859"/>
              <a:gd name="connsiteY247" fmla="*/ 1572402 h 1705557"/>
              <a:gd name="connsiteX248" fmla="*/ 10022025 w 10232859"/>
              <a:gd name="connsiteY248" fmla="*/ 1606210 h 1705557"/>
              <a:gd name="connsiteX249" fmla="*/ 10220406 w 10232859"/>
              <a:gd name="connsiteY249" fmla="*/ 1683519 h 1705557"/>
              <a:gd name="connsiteX250" fmla="*/ 10232859 w 10232859"/>
              <a:gd name="connsiteY250" fmla="*/ 1705557 h 1705557"/>
              <a:gd name="connsiteX251" fmla="*/ 0 w 10232859"/>
              <a:gd name="connsiteY251" fmla="*/ 1705557 h 1705557"/>
              <a:gd name="connsiteX252" fmla="*/ 0 w 10232859"/>
              <a:gd name="connsiteY252" fmla="*/ 28342 h 1705557"/>
              <a:gd name="connsiteX253" fmla="*/ 8097 w 10232859"/>
              <a:gd name="connsiteY253" fmla="*/ 30869 h 1705557"/>
              <a:gd name="connsiteX254" fmla="*/ 77128 w 10232859"/>
              <a:gd name="connsiteY254" fmla="*/ 13381 h 1705557"/>
              <a:gd name="connsiteX255" fmla="*/ 188338 w 10232859"/>
              <a:gd name="connsiteY255" fmla="*/ 11593 h 1705557"/>
              <a:gd name="connsiteX256" fmla="*/ 298809 w 10232859"/>
              <a:gd name="connsiteY256" fmla="*/ 12712 h 1705557"/>
              <a:gd name="connsiteX257" fmla="*/ 338985 w 10232859"/>
              <a:gd name="connsiteY257" fmla="*/ 14520 h 1705557"/>
              <a:gd name="connsiteX258" fmla="*/ 409815 w 10232859"/>
              <a:gd name="connsiteY258" fmla="*/ 11559 h 1705557"/>
              <a:gd name="connsiteX259" fmla="*/ 424169 w 10232859"/>
              <a:gd name="connsiteY259"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098056 w 10232859"/>
              <a:gd name="connsiteY158" fmla="*/ 351249 h 1705557"/>
              <a:gd name="connsiteX159" fmla="*/ 6105063 w 10232859"/>
              <a:gd name="connsiteY159" fmla="*/ 353854 h 1705557"/>
              <a:gd name="connsiteX160" fmla="*/ 6135796 w 10232859"/>
              <a:gd name="connsiteY160" fmla="*/ 369657 h 1705557"/>
              <a:gd name="connsiteX161" fmla="*/ 6195166 w 10232859"/>
              <a:gd name="connsiteY161" fmla="*/ 366704 h 1705557"/>
              <a:gd name="connsiteX162" fmla="*/ 6216259 w 10232859"/>
              <a:gd name="connsiteY162" fmla="*/ 369879 h 1705557"/>
              <a:gd name="connsiteX163" fmla="*/ 6228331 w 10232859"/>
              <a:gd name="connsiteY163" fmla="*/ 370548 h 1705557"/>
              <a:gd name="connsiteX164" fmla="*/ 6229602 w 10232859"/>
              <a:gd name="connsiteY164" fmla="*/ 369928 h 1705557"/>
              <a:gd name="connsiteX165" fmla="*/ 6258988 w 10232859"/>
              <a:gd name="connsiteY165" fmla="*/ 385174 h 1705557"/>
              <a:gd name="connsiteX166" fmla="*/ 6264106 w 10232859"/>
              <a:gd name="connsiteY166" fmla="*/ 385655 h 1705557"/>
              <a:gd name="connsiteX167" fmla="*/ 6281703 w 10232859"/>
              <a:gd name="connsiteY167" fmla="*/ 397568 h 1705557"/>
              <a:gd name="connsiteX168" fmla="*/ 6291622 w 10232859"/>
              <a:gd name="connsiteY168" fmla="*/ 402669 h 1705557"/>
              <a:gd name="connsiteX169" fmla="*/ 6292712 w 10232859"/>
              <a:gd name="connsiteY169" fmla="*/ 406285 h 1705557"/>
              <a:gd name="connsiteX170" fmla="*/ 6308227 w 10232859"/>
              <a:gd name="connsiteY170" fmla="*/ 412710 h 1705557"/>
              <a:gd name="connsiteX171" fmla="*/ 6310656 w 10232859"/>
              <a:gd name="connsiteY171" fmla="*/ 412628 h 1705557"/>
              <a:gd name="connsiteX172" fmla="*/ 6321049 w 10232859"/>
              <a:gd name="connsiteY172" fmla="*/ 420978 h 1705557"/>
              <a:gd name="connsiteX173" fmla="*/ 6326853 w 10232859"/>
              <a:gd name="connsiteY173" fmla="*/ 431664 h 1705557"/>
              <a:gd name="connsiteX174" fmla="*/ 6467879 w 10232859"/>
              <a:gd name="connsiteY174" fmla="*/ 474762 h 1705557"/>
              <a:gd name="connsiteX175" fmla="*/ 6564351 w 10232859"/>
              <a:gd name="connsiteY175" fmla="*/ 544032 h 1705557"/>
              <a:gd name="connsiteX176" fmla="*/ 6641544 w 10232859"/>
              <a:gd name="connsiteY176" fmla="*/ 566599 h 1705557"/>
              <a:gd name="connsiteX177" fmla="*/ 6731052 w 10232859"/>
              <a:gd name="connsiteY177" fmla="*/ 578550 h 1705557"/>
              <a:gd name="connsiteX178" fmla="*/ 6858983 w 10232859"/>
              <a:gd name="connsiteY178" fmla="*/ 630237 h 1705557"/>
              <a:gd name="connsiteX179" fmla="*/ 6910661 w 10232859"/>
              <a:gd name="connsiteY179" fmla="*/ 641134 h 1705557"/>
              <a:gd name="connsiteX180" fmla="*/ 6944111 w 10232859"/>
              <a:gd name="connsiteY180" fmla="*/ 666016 h 1705557"/>
              <a:gd name="connsiteX181" fmla="*/ 6965771 w 10232859"/>
              <a:gd name="connsiteY181" fmla="*/ 666445 h 1705557"/>
              <a:gd name="connsiteX182" fmla="*/ 6969639 w 10232859"/>
              <a:gd name="connsiteY182" fmla="*/ 666351 h 1705557"/>
              <a:gd name="connsiteX183" fmla="*/ 6982242 w 10232859"/>
              <a:gd name="connsiteY183" fmla="*/ 669626 h 1705557"/>
              <a:gd name="connsiteX184" fmla="*/ 6989387 w 10232859"/>
              <a:gd name="connsiteY184" fmla="*/ 665988 h 1705557"/>
              <a:gd name="connsiteX185" fmla="*/ 7010930 w 10232859"/>
              <a:gd name="connsiteY185" fmla="*/ 667648 h 1705557"/>
              <a:gd name="connsiteX186" fmla="*/ 7033125 w 10232859"/>
              <a:gd name="connsiteY186" fmla="*/ 674950 h 1705557"/>
              <a:gd name="connsiteX187" fmla="*/ 7134461 w 10232859"/>
              <a:gd name="connsiteY187" fmla="*/ 714706 h 1705557"/>
              <a:gd name="connsiteX188" fmla="*/ 7197450 w 10232859"/>
              <a:gd name="connsiteY188" fmla="*/ 735608 h 1705557"/>
              <a:gd name="connsiteX189" fmla="*/ 7225084 w 10232859"/>
              <a:gd name="connsiteY189" fmla="*/ 739019 h 1705557"/>
              <a:gd name="connsiteX190" fmla="*/ 7261183 w 10232859"/>
              <a:gd name="connsiteY190" fmla="*/ 746827 h 1705557"/>
              <a:gd name="connsiteX191" fmla="*/ 7327760 w 10232859"/>
              <a:gd name="connsiteY191" fmla="*/ 757100 h 1705557"/>
              <a:gd name="connsiteX192" fmla="*/ 7412222 w 10232859"/>
              <a:gd name="connsiteY192" fmla="*/ 777001 h 1705557"/>
              <a:gd name="connsiteX193" fmla="*/ 7457904 w 10232859"/>
              <a:gd name="connsiteY193" fmla="*/ 810835 h 1705557"/>
              <a:gd name="connsiteX194" fmla="*/ 7465795 w 10232859"/>
              <a:gd name="connsiteY194" fmla="*/ 809112 h 1705557"/>
              <a:gd name="connsiteX195" fmla="*/ 7505046 w 10232859"/>
              <a:gd name="connsiteY195" fmla="*/ 823031 h 1705557"/>
              <a:gd name="connsiteX196" fmla="*/ 7623220 w 10232859"/>
              <a:gd name="connsiteY196" fmla="*/ 895034 h 1705557"/>
              <a:gd name="connsiteX197" fmla="*/ 7700458 w 10232859"/>
              <a:gd name="connsiteY197" fmla="*/ 921593 h 1705557"/>
              <a:gd name="connsiteX198" fmla="*/ 7730988 w 10232859"/>
              <a:gd name="connsiteY198" fmla="*/ 927270 h 1705557"/>
              <a:gd name="connsiteX199" fmla="*/ 7781942 w 10232859"/>
              <a:gd name="connsiteY199" fmla="*/ 937017 h 1705557"/>
              <a:gd name="connsiteX200" fmla="*/ 7827704 w 10232859"/>
              <a:gd name="connsiteY200" fmla="*/ 935072 h 1705557"/>
              <a:gd name="connsiteX201" fmla="*/ 7867270 w 10232859"/>
              <a:gd name="connsiteY201" fmla="*/ 946880 h 1705557"/>
              <a:gd name="connsiteX202" fmla="*/ 7866538 w 10232859"/>
              <a:gd name="connsiteY202" fmla="*/ 961559 h 1705557"/>
              <a:gd name="connsiteX203" fmla="*/ 7912084 w 10232859"/>
              <a:gd name="connsiteY203" fmla="*/ 970314 h 1705557"/>
              <a:gd name="connsiteX204" fmla="*/ 7982264 w 10232859"/>
              <a:gd name="connsiteY204" fmla="*/ 982287 h 1705557"/>
              <a:gd name="connsiteX205" fmla="*/ 7991272 w 10232859"/>
              <a:gd name="connsiteY205" fmla="*/ 987618 h 1705557"/>
              <a:gd name="connsiteX206" fmla="*/ 8006496 w 10232859"/>
              <a:gd name="connsiteY206" fmla="*/ 979353 h 1705557"/>
              <a:gd name="connsiteX207" fmla="*/ 8034497 w 10232859"/>
              <a:gd name="connsiteY207" fmla="*/ 978568 h 1705557"/>
              <a:gd name="connsiteX208" fmla="*/ 8150881 w 10232859"/>
              <a:gd name="connsiteY208" fmla="*/ 996925 h 1705557"/>
              <a:gd name="connsiteX209" fmla="*/ 8172106 w 10232859"/>
              <a:gd name="connsiteY209" fmla="*/ 997026 h 1705557"/>
              <a:gd name="connsiteX210" fmla="*/ 8196076 w 10232859"/>
              <a:gd name="connsiteY210" fmla="*/ 1006592 h 1705557"/>
              <a:gd name="connsiteX211" fmla="*/ 8247463 w 10232859"/>
              <a:gd name="connsiteY211" fmla="*/ 1022846 h 1705557"/>
              <a:gd name="connsiteX212" fmla="*/ 8279272 w 10232859"/>
              <a:gd name="connsiteY212" fmla="*/ 1039435 h 1705557"/>
              <a:gd name="connsiteX213" fmla="*/ 8289611 w 10232859"/>
              <a:gd name="connsiteY213" fmla="*/ 1035144 h 1705557"/>
              <a:gd name="connsiteX214" fmla="*/ 8311483 w 10232859"/>
              <a:gd name="connsiteY214" fmla="*/ 1035913 h 1705557"/>
              <a:gd name="connsiteX215" fmla="*/ 8399489 w 10232859"/>
              <a:gd name="connsiteY215" fmla="*/ 1055076 h 1705557"/>
              <a:gd name="connsiteX216" fmla="*/ 8415973 w 10232859"/>
              <a:gd name="connsiteY216" fmla="*/ 1056174 h 1705557"/>
              <a:gd name="connsiteX217" fmla="*/ 8433326 w 10232859"/>
              <a:gd name="connsiteY217" fmla="*/ 1064395 h 1705557"/>
              <a:gd name="connsiteX218" fmla="*/ 8502328 w 10232859"/>
              <a:gd name="connsiteY218" fmla="*/ 1098012 h 1705557"/>
              <a:gd name="connsiteX219" fmla="*/ 8534346 w 10232859"/>
              <a:gd name="connsiteY219" fmla="*/ 1113494 h 1705557"/>
              <a:gd name="connsiteX220" fmla="*/ 8534980 w 10232859"/>
              <a:gd name="connsiteY220" fmla="*/ 1117375 h 1705557"/>
              <a:gd name="connsiteX221" fmla="*/ 8544104 w 10232859"/>
              <a:gd name="connsiteY221" fmla="*/ 1114920 h 1705557"/>
              <a:gd name="connsiteX222" fmla="*/ 8567742 w 10232859"/>
              <a:gd name="connsiteY222" fmla="*/ 1124104 h 1705557"/>
              <a:gd name="connsiteX223" fmla="*/ 8633779 w 10232859"/>
              <a:gd name="connsiteY223" fmla="*/ 1145740 h 1705557"/>
              <a:gd name="connsiteX224" fmla="*/ 8676965 w 10232859"/>
              <a:gd name="connsiteY224" fmla="*/ 1163463 h 1705557"/>
              <a:gd name="connsiteX225" fmla="*/ 8698944 w 10232859"/>
              <a:gd name="connsiteY225" fmla="*/ 1163453 h 1705557"/>
              <a:gd name="connsiteX226" fmla="*/ 8711456 w 10232859"/>
              <a:gd name="connsiteY226" fmla="*/ 1175731 h 1705557"/>
              <a:gd name="connsiteX227" fmla="*/ 8732793 w 10232859"/>
              <a:gd name="connsiteY227" fmla="*/ 1179486 h 1705557"/>
              <a:gd name="connsiteX228" fmla="*/ 8751897 w 10232859"/>
              <a:gd name="connsiteY228" fmla="*/ 1197400 h 1705557"/>
              <a:gd name="connsiteX229" fmla="*/ 8793564 w 10232859"/>
              <a:gd name="connsiteY229" fmla="*/ 1179086 h 1705557"/>
              <a:gd name="connsiteX230" fmla="*/ 8834270 w 10232859"/>
              <a:gd name="connsiteY230" fmla="*/ 1213138 h 1705557"/>
              <a:gd name="connsiteX231" fmla="*/ 8853872 w 10232859"/>
              <a:gd name="connsiteY231" fmla="*/ 1221228 h 1705557"/>
              <a:gd name="connsiteX232" fmla="*/ 8861901 w 10232859"/>
              <a:gd name="connsiteY232" fmla="*/ 1217889 h 1705557"/>
              <a:gd name="connsiteX233" fmla="*/ 8874168 w 10232859"/>
              <a:gd name="connsiteY233" fmla="*/ 1220481 h 1705557"/>
              <a:gd name="connsiteX234" fmla="*/ 8871123 w 10232859"/>
              <a:gd name="connsiteY234" fmla="*/ 1227674 h 1705557"/>
              <a:gd name="connsiteX235" fmla="*/ 8903537 w 10232859"/>
              <a:gd name="connsiteY235" fmla="*/ 1237102 h 1705557"/>
              <a:gd name="connsiteX236" fmla="*/ 8933767 w 10232859"/>
              <a:gd name="connsiteY236" fmla="*/ 1269882 h 1705557"/>
              <a:gd name="connsiteX237" fmla="*/ 8985765 w 10232859"/>
              <a:gd name="connsiteY237" fmla="*/ 1294178 h 1705557"/>
              <a:gd name="connsiteX238" fmla="*/ 9071444 w 10232859"/>
              <a:gd name="connsiteY238" fmla="*/ 1323819 h 1705557"/>
              <a:gd name="connsiteX239" fmla="*/ 9096711 w 10232859"/>
              <a:gd name="connsiteY239" fmla="*/ 1334291 h 1705557"/>
              <a:gd name="connsiteX240" fmla="*/ 9338853 w 10232859"/>
              <a:gd name="connsiteY240" fmla="*/ 1454560 h 1705557"/>
              <a:gd name="connsiteX241" fmla="*/ 9520814 w 10232859"/>
              <a:gd name="connsiteY241" fmla="*/ 1456341 h 1705557"/>
              <a:gd name="connsiteX242" fmla="*/ 9702271 w 10232859"/>
              <a:gd name="connsiteY242" fmla="*/ 1495067 h 1705557"/>
              <a:gd name="connsiteX243" fmla="*/ 9744273 w 10232859"/>
              <a:gd name="connsiteY243" fmla="*/ 1530026 h 1705557"/>
              <a:gd name="connsiteX244" fmla="*/ 9771903 w 10232859"/>
              <a:gd name="connsiteY244" fmla="*/ 1536548 h 1705557"/>
              <a:gd name="connsiteX245" fmla="*/ 9818565 w 10232859"/>
              <a:gd name="connsiteY245" fmla="*/ 1545059 h 1705557"/>
              <a:gd name="connsiteX246" fmla="*/ 9882202 w 10232859"/>
              <a:gd name="connsiteY246" fmla="*/ 1572402 h 1705557"/>
              <a:gd name="connsiteX247" fmla="*/ 10022025 w 10232859"/>
              <a:gd name="connsiteY247" fmla="*/ 1606210 h 1705557"/>
              <a:gd name="connsiteX248" fmla="*/ 10220406 w 10232859"/>
              <a:gd name="connsiteY248" fmla="*/ 1683519 h 1705557"/>
              <a:gd name="connsiteX249" fmla="*/ 10232859 w 10232859"/>
              <a:gd name="connsiteY249" fmla="*/ 1705557 h 1705557"/>
              <a:gd name="connsiteX250" fmla="*/ 0 w 10232859"/>
              <a:gd name="connsiteY250" fmla="*/ 1705557 h 1705557"/>
              <a:gd name="connsiteX251" fmla="*/ 0 w 10232859"/>
              <a:gd name="connsiteY251" fmla="*/ 28342 h 1705557"/>
              <a:gd name="connsiteX252" fmla="*/ 8097 w 10232859"/>
              <a:gd name="connsiteY252" fmla="*/ 30869 h 1705557"/>
              <a:gd name="connsiteX253" fmla="*/ 77128 w 10232859"/>
              <a:gd name="connsiteY253" fmla="*/ 13381 h 1705557"/>
              <a:gd name="connsiteX254" fmla="*/ 188338 w 10232859"/>
              <a:gd name="connsiteY254" fmla="*/ 11593 h 1705557"/>
              <a:gd name="connsiteX255" fmla="*/ 298809 w 10232859"/>
              <a:gd name="connsiteY255" fmla="*/ 12712 h 1705557"/>
              <a:gd name="connsiteX256" fmla="*/ 338985 w 10232859"/>
              <a:gd name="connsiteY256" fmla="*/ 14520 h 1705557"/>
              <a:gd name="connsiteX257" fmla="*/ 409815 w 10232859"/>
              <a:gd name="connsiteY257" fmla="*/ 11559 h 1705557"/>
              <a:gd name="connsiteX258" fmla="*/ 424169 w 10232859"/>
              <a:gd name="connsiteY258"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090616 w 10232859"/>
              <a:gd name="connsiteY157" fmla="*/ 348731 h 1705557"/>
              <a:gd name="connsiteX158" fmla="*/ 6105063 w 10232859"/>
              <a:gd name="connsiteY158" fmla="*/ 353854 h 1705557"/>
              <a:gd name="connsiteX159" fmla="*/ 6135796 w 10232859"/>
              <a:gd name="connsiteY159" fmla="*/ 369657 h 1705557"/>
              <a:gd name="connsiteX160" fmla="*/ 6195166 w 10232859"/>
              <a:gd name="connsiteY160" fmla="*/ 366704 h 1705557"/>
              <a:gd name="connsiteX161" fmla="*/ 6216259 w 10232859"/>
              <a:gd name="connsiteY161" fmla="*/ 369879 h 1705557"/>
              <a:gd name="connsiteX162" fmla="*/ 6228331 w 10232859"/>
              <a:gd name="connsiteY162" fmla="*/ 370548 h 1705557"/>
              <a:gd name="connsiteX163" fmla="*/ 6229602 w 10232859"/>
              <a:gd name="connsiteY163" fmla="*/ 369928 h 1705557"/>
              <a:gd name="connsiteX164" fmla="*/ 6258988 w 10232859"/>
              <a:gd name="connsiteY164" fmla="*/ 385174 h 1705557"/>
              <a:gd name="connsiteX165" fmla="*/ 6264106 w 10232859"/>
              <a:gd name="connsiteY165" fmla="*/ 385655 h 1705557"/>
              <a:gd name="connsiteX166" fmla="*/ 6281703 w 10232859"/>
              <a:gd name="connsiteY166" fmla="*/ 397568 h 1705557"/>
              <a:gd name="connsiteX167" fmla="*/ 6291622 w 10232859"/>
              <a:gd name="connsiteY167" fmla="*/ 402669 h 1705557"/>
              <a:gd name="connsiteX168" fmla="*/ 6292712 w 10232859"/>
              <a:gd name="connsiteY168" fmla="*/ 406285 h 1705557"/>
              <a:gd name="connsiteX169" fmla="*/ 6308227 w 10232859"/>
              <a:gd name="connsiteY169" fmla="*/ 412710 h 1705557"/>
              <a:gd name="connsiteX170" fmla="*/ 6310656 w 10232859"/>
              <a:gd name="connsiteY170" fmla="*/ 412628 h 1705557"/>
              <a:gd name="connsiteX171" fmla="*/ 6321049 w 10232859"/>
              <a:gd name="connsiteY171" fmla="*/ 420978 h 1705557"/>
              <a:gd name="connsiteX172" fmla="*/ 6326853 w 10232859"/>
              <a:gd name="connsiteY172" fmla="*/ 431664 h 1705557"/>
              <a:gd name="connsiteX173" fmla="*/ 6467879 w 10232859"/>
              <a:gd name="connsiteY173" fmla="*/ 474762 h 1705557"/>
              <a:gd name="connsiteX174" fmla="*/ 6564351 w 10232859"/>
              <a:gd name="connsiteY174" fmla="*/ 544032 h 1705557"/>
              <a:gd name="connsiteX175" fmla="*/ 6641544 w 10232859"/>
              <a:gd name="connsiteY175" fmla="*/ 566599 h 1705557"/>
              <a:gd name="connsiteX176" fmla="*/ 6731052 w 10232859"/>
              <a:gd name="connsiteY176" fmla="*/ 578550 h 1705557"/>
              <a:gd name="connsiteX177" fmla="*/ 6858983 w 10232859"/>
              <a:gd name="connsiteY177" fmla="*/ 630237 h 1705557"/>
              <a:gd name="connsiteX178" fmla="*/ 6910661 w 10232859"/>
              <a:gd name="connsiteY178" fmla="*/ 641134 h 1705557"/>
              <a:gd name="connsiteX179" fmla="*/ 6944111 w 10232859"/>
              <a:gd name="connsiteY179" fmla="*/ 666016 h 1705557"/>
              <a:gd name="connsiteX180" fmla="*/ 6965771 w 10232859"/>
              <a:gd name="connsiteY180" fmla="*/ 666445 h 1705557"/>
              <a:gd name="connsiteX181" fmla="*/ 6969639 w 10232859"/>
              <a:gd name="connsiteY181" fmla="*/ 666351 h 1705557"/>
              <a:gd name="connsiteX182" fmla="*/ 6982242 w 10232859"/>
              <a:gd name="connsiteY182" fmla="*/ 669626 h 1705557"/>
              <a:gd name="connsiteX183" fmla="*/ 6989387 w 10232859"/>
              <a:gd name="connsiteY183" fmla="*/ 665988 h 1705557"/>
              <a:gd name="connsiteX184" fmla="*/ 7010930 w 10232859"/>
              <a:gd name="connsiteY184" fmla="*/ 667648 h 1705557"/>
              <a:gd name="connsiteX185" fmla="*/ 7033125 w 10232859"/>
              <a:gd name="connsiteY185" fmla="*/ 674950 h 1705557"/>
              <a:gd name="connsiteX186" fmla="*/ 7134461 w 10232859"/>
              <a:gd name="connsiteY186" fmla="*/ 714706 h 1705557"/>
              <a:gd name="connsiteX187" fmla="*/ 7197450 w 10232859"/>
              <a:gd name="connsiteY187" fmla="*/ 735608 h 1705557"/>
              <a:gd name="connsiteX188" fmla="*/ 7225084 w 10232859"/>
              <a:gd name="connsiteY188" fmla="*/ 739019 h 1705557"/>
              <a:gd name="connsiteX189" fmla="*/ 7261183 w 10232859"/>
              <a:gd name="connsiteY189" fmla="*/ 746827 h 1705557"/>
              <a:gd name="connsiteX190" fmla="*/ 7327760 w 10232859"/>
              <a:gd name="connsiteY190" fmla="*/ 757100 h 1705557"/>
              <a:gd name="connsiteX191" fmla="*/ 7412222 w 10232859"/>
              <a:gd name="connsiteY191" fmla="*/ 777001 h 1705557"/>
              <a:gd name="connsiteX192" fmla="*/ 7457904 w 10232859"/>
              <a:gd name="connsiteY192" fmla="*/ 810835 h 1705557"/>
              <a:gd name="connsiteX193" fmla="*/ 7465795 w 10232859"/>
              <a:gd name="connsiteY193" fmla="*/ 809112 h 1705557"/>
              <a:gd name="connsiteX194" fmla="*/ 7505046 w 10232859"/>
              <a:gd name="connsiteY194" fmla="*/ 823031 h 1705557"/>
              <a:gd name="connsiteX195" fmla="*/ 7623220 w 10232859"/>
              <a:gd name="connsiteY195" fmla="*/ 895034 h 1705557"/>
              <a:gd name="connsiteX196" fmla="*/ 7700458 w 10232859"/>
              <a:gd name="connsiteY196" fmla="*/ 921593 h 1705557"/>
              <a:gd name="connsiteX197" fmla="*/ 7730988 w 10232859"/>
              <a:gd name="connsiteY197" fmla="*/ 927270 h 1705557"/>
              <a:gd name="connsiteX198" fmla="*/ 7781942 w 10232859"/>
              <a:gd name="connsiteY198" fmla="*/ 937017 h 1705557"/>
              <a:gd name="connsiteX199" fmla="*/ 7827704 w 10232859"/>
              <a:gd name="connsiteY199" fmla="*/ 935072 h 1705557"/>
              <a:gd name="connsiteX200" fmla="*/ 7867270 w 10232859"/>
              <a:gd name="connsiteY200" fmla="*/ 946880 h 1705557"/>
              <a:gd name="connsiteX201" fmla="*/ 7866538 w 10232859"/>
              <a:gd name="connsiteY201" fmla="*/ 961559 h 1705557"/>
              <a:gd name="connsiteX202" fmla="*/ 7912084 w 10232859"/>
              <a:gd name="connsiteY202" fmla="*/ 970314 h 1705557"/>
              <a:gd name="connsiteX203" fmla="*/ 7982264 w 10232859"/>
              <a:gd name="connsiteY203" fmla="*/ 982287 h 1705557"/>
              <a:gd name="connsiteX204" fmla="*/ 7991272 w 10232859"/>
              <a:gd name="connsiteY204" fmla="*/ 987618 h 1705557"/>
              <a:gd name="connsiteX205" fmla="*/ 8006496 w 10232859"/>
              <a:gd name="connsiteY205" fmla="*/ 979353 h 1705557"/>
              <a:gd name="connsiteX206" fmla="*/ 8034497 w 10232859"/>
              <a:gd name="connsiteY206" fmla="*/ 978568 h 1705557"/>
              <a:gd name="connsiteX207" fmla="*/ 8150881 w 10232859"/>
              <a:gd name="connsiteY207" fmla="*/ 996925 h 1705557"/>
              <a:gd name="connsiteX208" fmla="*/ 8172106 w 10232859"/>
              <a:gd name="connsiteY208" fmla="*/ 997026 h 1705557"/>
              <a:gd name="connsiteX209" fmla="*/ 8196076 w 10232859"/>
              <a:gd name="connsiteY209" fmla="*/ 1006592 h 1705557"/>
              <a:gd name="connsiteX210" fmla="*/ 8247463 w 10232859"/>
              <a:gd name="connsiteY210" fmla="*/ 1022846 h 1705557"/>
              <a:gd name="connsiteX211" fmla="*/ 8279272 w 10232859"/>
              <a:gd name="connsiteY211" fmla="*/ 1039435 h 1705557"/>
              <a:gd name="connsiteX212" fmla="*/ 8289611 w 10232859"/>
              <a:gd name="connsiteY212" fmla="*/ 1035144 h 1705557"/>
              <a:gd name="connsiteX213" fmla="*/ 8311483 w 10232859"/>
              <a:gd name="connsiteY213" fmla="*/ 1035913 h 1705557"/>
              <a:gd name="connsiteX214" fmla="*/ 8399489 w 10232859"/>
              <a:gd name="connsiteY214" fmla="*/ 1055076 h 1705557"/>
              <a:gd name="connsiteX215" fmla="*/ 8415973 w 10232859"/>
              <a:gd name="connsiteY215" fmla="*/ 1056174 h 1705557"/>
              <a:gd name="connsiteX216" fmla="*/ 8433326 w 10232859"/>
              <a:gd name="connsiteY216" fmla="*/ 1064395 h 1705557"/>
              <a:gd name="connsiteX217" fmla="*/ 8502328 w 10232859"/>
              <a:gd name="connsiteY217" fmla="*/ 1098012 h 1705557"/>
              <a:gd name="connsiteX218" fmla="*/ 8534346 w 10232859"/>
              <a:gd name="connsiteY218" fmla="*/ 1113494 h 1705557"/>
              <a:gd name="connsiteX219" fmla="*/ 8534980 w 10232859"/>
              <a:gd name="connsiteY219" fmla="*/ 1117375 h 1705557"/>
              <a:gd name="connsiteX220" fmla="*/ 8544104 w 10232859"/>
              <a:gd name="connsiteY220" fmla="*/ 1114920 h 1705557"/>
              <a:gd name="connsiteX221" fmla="*/ 8567742 w 10232859"/>
              <a:gd name="connsiteY221" fmla="*/ 1124104 h 1705557"/>
              <a:gd name="connsiteX222" fmla="*/ 8633779 w 10232859"/>
              <a:gd name="connsiteY222" fmla="*/ 1145740 h 1705557"/>
              <a:gd name="connsiteX223" fmla="*/ 8676965 w 10232859"/>
              <a:gd name="connsiteY223" fmla="*/ 1163463 h 1705557"/>
              <a:gd name="connsiteX224" fmla="*/ 8698944 w 10232859"/>
              <a:gd name="connsiteY224" fmla="*/ 1163453 h 1705557"/>
              <a:gd name="connsiteX225" fmla="*/ 8711456 w 10232859"/>
              <a:gd name="connsiteY225" fmla="*/ 1175731 h 1705557"/>
              <a:gd name="connsiteX226" fmla="*/ 8732793 w 10232859"/>
              <a:gd name="connsiteY226" fmla="*/ 1179486 h 1705557"/>
              <a:gd name="connsiteX227" fmla="*/ 8751897 w 10232859"/>
              <a:gd name="connsiteY227" fmla="*/ 1197400 h 1705557"/>
              <a:gd name="connsiteX228" fmla="*/ 8793564 w 10232859"/>
              <a:gd name="connsiteY228" fmla="*/ 1179086 h 1705557"/>
              <a:gd name="connsiteX229" fmla="*/ 8834270 w 10232859"/>
              <a:gd name="connsiteY229" fmla="*/ 1213138 h 1705557"/>
              <a:gd name="connsiteX230" fmla="*/ 8853872 w 10232859"/>
              <a:gd name="connsiteY230" fmla="*/ 1221228 h 1705557"/>
              <a:gd name="connsiteX231" fmla="*/ 8861901 w 10232859"/>
              <a:gd name="connsiteY231" fmla="*/ 1217889 h 1705557"/>
              <a:gd name="connsiteX232" fmla="*/ 8874168 w 10232859"/>
              <a:gd name="connsiteY232" fmla="*/ 1220481 h 1705557"/>
              <a:gd name="connsiteX233" fmla="*/ 8871123 w 10232859"/>
              <a:gd name="connsiteY233" fmla="*/ 1227674 h 1705557"/>
              <a:gd name="connsiteX234" fmla="*/ 8903537 w 10232859"/>
              <a:gd name="connsiteY234" fmla="*/ 1237102 h 1705557"/>
              <a:gd name="connsiteX235" fmla="*/ 8933767 w 10232859"/>
              <a:gd name="connsiteY235" fmla="*/ 1269882 h 1705557"/>
              <a:gd name="connsiteX236" fmla="*/ 8985765 w 10232859"/>
              <a:gd name="connsiteY236" fmla="*/ 1294178 h 1705557"/>
              <a:gd name="connsiteX237" fmla="*/ 9071444 w 10232859"/>
              <a:gd name="connsiteY237" fmla="*/ 1323819 h 1705557"/>
              <a:gd name="connsiteX238" fmla="*/ 9096711 w 10232859"/>
              <a:gd name="connsiteY238" fmla="*/ 1334291 h 1705557"/>
              <a:gd name="connsiteX239" fmla="*/ 9338853 w 10232859"/>
              <a:gd name="connsiteY239" fmla="*/ 1454560 h 1705557"/>
              <a:gd name="connsiteX240" fmla="*/ 9520814 w 10232859"/>
              <a:gd name="connsiteY240" fmla="*/ 1456341 h 1705557"/>
              <a:gd name="connsiteX241" fmla="*/ 9702271 w 10232859"/>
              <a:gd name="connsiteY241" fmla="*/ 1495067 h 1705557"/>
              <a:gd name="connsiteX242" fmla="*/ 9744273 w 10232859"/>
              <a:gd name="connsiteY242" fmla="*/ 1530026 h 1705557"/>
              <a:gd name="connsiteX243" fmla="*/ 9771903 w 10232859"/>
              <a:gd name="connsiteY243" fmla="*/ 1536548 h 1705557"/>
              <a:gd name="connsiteX244" fmla="*/ 9818565 w 10232859"/>
              <a:gd name="connsiteY244" fmla="*/ 1545059 h 1705557"/>
              <a:gd name="connsiteX245" fmla="*/ 9882202 w 10232859"/>
              <a:gd name="connsiteY245" fmla="*/ 1572402 h 1705557"/>
              <a:gd name="connsiteX246" fmla="*/ 10022025 w 10232859"/>
              <a:gd name="connsiteY246" fmla="*/ 1606210 h 1705557"/>
              <a:gd name="connsiteX247" fmla="*/ 10220406 w 10232859"/>
              <a:gd name="connsiteY247" fmla="*/ 1683519 h 1705557"/>
              <a:gd name="connsiteX248" fmla="*/ 10232859 w 10232859"/>
              <a:gd name="connsiteY248" fmla="*/ 1705557 h 1705557"/>
              <a:gd name="connsiteX249" fmla="*/ 0 w 10232859"/>
              <a:gd name="connsiteY249" fmla="*/ 1705557 h 1705557"/>
              <a:gd name="connsiteX250" fmla="*/ 0 w 10232859"/>
              <a:gd name="connsiteY250" fmla="*/ 28342 h 1705557"/>
              <a:gd name="connsiteX251" fmla="*/ 8097 w 10232859"/>
              <a:gd name="connsiteY251" fmla="*/ 30869 h 1705557"/>
              <a:gd name="connsiteX252" fmla="*/ 77128 w 10232859"/>
              <a:gd name="connsiteY252" fmla="*/ 13381 h 1705557"/>
              <a:gd name="connsiteX253" fmla="*/ 188338 w 10232859"/>
              <a:gd name="connsiteY253" fmla="*/ 11593 h 1705557"/>
              <a:gd name="connsiteX254" fmla="*/ 298809 w 10232859"/>
              <a:gd name="connsiteY254" fmla="*/ 12712 h 1705557"/>
              <a:gd name="connsiteX255" fmla="*/ 338985 w 10232859"/>
              <a:gd name="connsiteY255" fmla="*/ 14520 h 1705557"/>
              <a:gd name="connsiteX256" fmla="*/ 409815 w 10232859"/>
              <a:gd name="connsiteY256" fmla="*/ 11559 h 1705557"/>
              <a:gd name="connsiteX257" fmla="*/ 424169 w 10232859"/>
              <a:gd name="connsiteY257"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21049 w 10232859"/>
              <a:gd name="connsiteY170" fmla="*/ 420978 h 1705557"/>
              <a:gd name="connsiteX171" fmla="*/ 6326853 w 10232859"/>
              <a:gd name="connsiteY171" fmla="*/ 43166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21049 w 10232859"/>
              <a:gd name="connsiteY170" fmla="*/ 420978 h 1705557"/>
              <a:gd name="connsiteX171" fmla="*/ 6326853 w 10232859"/>
              <a:gd name="connsiteY171" fmla="*/ 43166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21049 w 10232859"/>
              <a:gd name="connsiteY170" fmla="*/ 420978 h 1705557"/>
              <a:gd name="connsiteX171" fmla="*/ 6385492 w 10232859"/>
              <a:gd name="connsiteY171" fmla="*/ 428283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68693 w 10232859"/>
              <a:gd name="connsiteY170" fmla="*/ 424359 h 1705557"/>
              <a:gd name="connsiteX171" fmla="*/ 6385492 w 10232859"/>
              <a:gd name="connsiteY171" fmla="*/ 428283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10656 w 10232859"/>
              <a:gd name="connsiteY169" fmla="*/ 412628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31052 w 10232859"/>
              <a:gd name="connsiteY175" fmla="*/ 578550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641544 w 10232859"/>
              <a:gd name="connsiteY174" fmla="*/ 566599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95011 w 10232859"/>
              <a:gd name="connsiteY80" fmla="*/ 184714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14383 w 10232859"/>
              <a:gd name="connsiteY80" fmla="*/ 228669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76686 w 10232859"/>
              <a:gd name="connsiteY80" fmla="*/ 218526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76686 w 10232859"/>
              <a:gd name="connsiteY80" fmla="*/ 218526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497583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5541 w 10232859"/>
              <a:gd name="connsiteY82" fmla="*/ 143437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104175 w 10232859"/>
              <a:gd name="connsiteY78" fmla="*/ 169945 h 1705557"/>
              <a:gd name="connsiteX79" fmla="*/ 3254203 w 10232859"/>
              <a:gd name="connsiteY79" fmla="*/ 158270 h 1705557"/>
              <a:gd name="connsiteX80" fmla="*/ 3380350 w 10232859"/>
              <a:gd name="connsiteY80" fmla="*/ 157665 h 1705557"/>
              <a:gd name="connsiteX81" fmla="*/ 3476147 w 10232859"/>
              <a:gd name="connsiteY81" fmla="*/ 177439 h 1705557"/>
              <a:gd name="connsiteX82" fmla="*/ 3581876 w 10232859"/>
              <a:gd name="connsiteY82" fmla="*/ 156962 h 1705557"/>
              <a:gd name="connsiteX83" fmla="*/ 3704761 w 10232859"/>
              <a:gd name="connsiteY83" fmla="*/ 157006 h 1705557"/>
              <a:gd name="connsiteX84" fmla="*/ 3755040 w 10232859"/>
              <a:gd name="connsiteY84" fmla="*/ 148492 h 1705557"/>
              <a:gd name="connsiteX85" fmla="*/ 3804689 w 10232859"/>
              <a:gd name="connsiteY85" fmla="*/ 158407 h 1705557"/>
              <a:gd name="connsiteX86" fmla="*/ 3821793 w 10232859"/>
              <a:gd name="connsiteY86" fmla="*/ 151257 h 1705557"/>
              <a:gd name="connsiteX87" fmla="*/ 3824682 w 10232859"/>
              <a:gd name="connsiteY87" fmla="*/ 149833 h 1705557"/>
              <a:gd name="connsiteX88" fmla="*/ 3837536 w 10232859"/>
              <a:gd name="connsiteY88" fmla="*/ 148292 h 1705557"/>
              <a:gd name="connsiteX89" fmla="*/ 3839550 w 10232859"/>
              <a:gd name="connsiteY89" fmla="*/ 142661 h 1705557"/>
              <a:gd name="connsiteX90" fmla="*/ 3857743 w 10232859"/>
              <a:gd name="connsiteY90" fmla="*/ 136618 h 1705557"/>
              <a:gd name="connsiteX91" fmla="*/ 3881852 w 10232859"/>
              <a:gd name="connsiteY91" fmla="*/ 135231 h 1705557"/>
              <a:gd name="connsiteX92" fmla="*/ 3998088 w 10232859"/>
              <a:gd name="connsiteY92" fmla="*/ 134446 h 1705557"/>
              <a:gd name="connsiteX93" fmla="*/ 4066682 w 10232859"/>
              <a:gd name="connsiteY93" fmla="*/ 130661 h 1705557"/>
              <a:gd name="connsiteX94" fmla="*/ 4091246 w 10232859"/>
              <a:gd name="connsiteY94" fmla="*/ 124017 h 1705557"/>
              <a:gd name="connsiteX95" fmla="*/ 4126556 w 10232859"/>
              <a:gd name="connsiteY95" fmla="*/ 118239 h 1705557"/>
              <a:gd name="connsiteX96" fmla="*/ 4187717 w 10232859"/>
              <a:gd name="connsiteY96" fmla="*/ 104010 h 1705557"/>
              <a:gd name="connsiteX97" fmla="*/ 4220826 w 10232859"/>
              <a:gd name="connsiteY97" fmla="*/ 102505 h 1705557"/>
              <a:gd name="connsiteX98" fmla="*/ 4239014 w 10232859"/>
              <a:gd name="connsiteY98" fmla="*/ 97354 h 1705557"/>
              <a:gd name="connsiteX99" fmla="*/ 4246653 w 10232859"/>
              <a:gd name="connsiteY99" fmla="*/ 97874 h 1705557"/>
              <a:gd name="connsiteX100" fmla="*/ 4271841 w 10232859"/>
              <a:gd name="connsiteY100" fmla="*/ 96702 h 1705557"/>
              <a:gd name="connsiteX101" fmla="*/ 4286277 w 10232859"/>
              <a:gd name="connsiteY101" fmla="*/ 96687 h 1705557"/>
              <a:gd name="connsiteX102" fmla="*/ 4292025 w 10232859"/>
              <a:gd name="connsiteY102" fmla="*/ 96921 h 1705557"/>
              <a:gd name="connsiteX103" fmla="*/ 4304713 w 10232859"/>
              <a:gd name="connsiteY103" fmla="*/ 102187 h 1705557"/>
              <a:gd name="connsiteX104" fmla="*/ 4321285 w 10232859"/>
              <a:gd name="connsiteY104" fmla="*/ 100074 h 1705557"/>
              <a:gd name="connsiteX105" fmla="*/ 4339561 w 10232859"/>
              <a:gd name="connsiteY105" fmla="*/ 105320 h 1705557"/>
              <a:gd name="connsiteX106" fmla="*/ 4343990 w 10232859"/>
              <a:gd name="connsiteY106" fmla="*/ 101090 h 1705557"/>
              <a:gd name="connsiteX107" fmla="*/ 4358885 w 10232859"/>
              <a:gd name="connsiteY107" fmla="*/ 96778 h 1705557"/>
              <a:gd name="connsiteX108" fmla="*/ 4371648 w 10232859"/>
              <a:gd name="connsiteY108" fmla="*/ 101826 h 1705557"/>
              <a:gd name="connsiteX109" fmla="*/ 4398380 w 10232859"/>
              <a:gd name="connsiteY109" fmla="*/ 104961 h 1705557"/>
              <a:gd name="connsiteX110" fmla="*/ 4405729 w 10232859"/>
              <a:gd name="connsiteY110" fmla="*/ 104191 h 1705557"/>
              <a:gd name="connsiteX111" fmla="*/ 4431408 w 10232859"/>
              <a:gd name="connsiteY111" fmla="*/ 110825 h 1705557"/>
              <a:gd name="connsiteX112" fmla="*/ 4472183 w 10232859"/>
              <a:gd name="connsiteY112" fmla="*/ 116430 h 1705557"/>
              <a:gd name="connsiteX113" fmla="*/ 4518828 w 10232859"/>
              <a:gd name="connsiteY113" fmla="*/ 119114 h 1705557"/>
              <a:gd name="connsiteX114" fmla="*/ 4532040 w 10232859"/>
              <a:gd name="connsiteY114" fmla="*/ 124307 h 1705557"/>
              <a:gd name="connsiteX115" fmla="*/ 4617778 w 10232859"/>
              <a:gd name="connsiteY115" fmla="*/ 136993 h 1705557"/>
              <a:gd name="connsiteX116" fmla="*/ 4641872 w 10232859"/>
              <a:gd name="connsiteY116" fmla="*/ 140721 h 1705557"/>
              <a:gd name="connsiteX117" fmla="*/ 4662766 w 10232859"/>
              <a:gd name="connsiteY117" fmla="*/ 138952 h 1705557"/>
              <a:gd name="connsiteX118" fmla="*/ 4667770 w 10232859"/>
              <a:gd name="connsiteY118" fmla="*/ 134208 h 1705557"/>
              <a:gd name="connsiteX119" fmla="*/ 4681052 w 10232859"/>
              <a:gd name="connsiteY119" fmla="*/ 135461 h 1705557"/>
              <a:gd name="connsiteX120" fmla="*/ 4684624 w 10232859"/>
              <a:gd name="connsiteY120" fmla="*/ 134755 h 1705557"/>
              <a:gd name="connsiteX121" fmla="*/ 4705061 w 10232859"/>
              <a:gd name="connsiteY121" fmla="*/ 131748 h 1705557"/>
              <a:gd name="connsiteX122" fmla="*/ 4747746 w 10232859"/>
              <a:gd name="connsiteY122" fmla="*/ 151131 h 1705557"/>
              <a:gd name="connsiteX123" fmla="*/ 4801045 w 10232859"/>
              <a:gd name="connsiteY123" fmla="*/ 153753 h 1705557"/>
              <a:gd name="connsiteX124" fmla="*/ 5001600 w 10232859"/>
              <a:gd name="connsiteY124" fmla="*/ 196753 h 1705557"/>
              <a:gd name="connsiteX125" fmla="*/ 5033465 w 10232859"/>
              <a:gd name="connsiteY125" fmla="*/ 182429 h 1705557"/>
              <a:gd name="connsiteX126" fmla="*/ 5115965 w 10232859"/>
              <a:gd name="connsiteY126" fmla="*/ 192583 h 1705557"/>
              <a:gd name="connsiteX127" fmla="*/ 5237936 w 10232859"/>
              <a:gd name="connsiteY127" fmla="*/ 246022 h 1705557"/>
              <a:gd name="connsiteX128" fmla="*/ 5290566 w 10232859"/>
              <a:gd name="connsiteY128" fmla="*/ 269809 h 1705557"/>
              <a:gd name="connsiteX129" fmla="*/ 5344878 w 10232859"/>
              <a:gd name="connsiteY129" fmla="*/ 282874 h 1705557"/>
              <a:gd name="connsiteX130" fmla="*/ 5413398 w 10232859"/>
              <a:gd name="connsiteY130" fmla="*/ 282749 h 1705557"/>
              <a:gd name="connsiteX131" fmla="*/ 5415629 w 10232859"/>
              <a:gd name="connsiteY131" fmla="*/ 282282 h 1705557"/>
              <a:gd name="connsiteX132" fmla="*/ 5433078 w 10232859"/>
              <a:gd name="connsiteY132" fmla="*/ 286198 h 1705557"/>
              <a:gd name="connsiteX133" fmla="*/ 5435759 w 10232859"/>
              <a:gd name="connsiteY133" fmla="*/ 289614 h 1705557"/>
              <a:gd name="connsiteX134" fmla="*/ 5447372 w 10232859"/>
              <a:gd name="connsiteY134" fmla="*/ 293101 h 1705557"/>
              <a:gd name="connsiteX135" fmla="*/ 5469289 w 10232859"/>
              <a:gd name="connsiteY135" fmla="*/ 302134 h 1705557"/>
              <a:gd name="connsiteX136" fmla="*/ 5508752 w 10232859"/>
              <a:gd name="connsiteY136" fmla="*/ 312267 h 1705557"/>
              <a:gd name="connsiteX137" fmla="*/ 5509657 w 10232859"/>
              <a:gd name="connsiteY137" fmla="*/ 311450 h 1705557"/>
              <a:gd name="connsiteX138" fmla="*/ 5521245 w 10232859"/>
              <a:gd name="connsiteY138" fmla="*/ 310202 h 1705557"/>
              <a:gd name="connsiteX139" fmla="*/ 5542415 w 10232859"/>
              <a:gd name="connsiteY139" fmla="*/ 310009 h 1705557"/>
              <a:gd name="connsiteX140" fmla="*/ 5596538 w 10232859"/>
              <a:gd name="connsiteY140" fmla="*/ 297667 h 1705557"/>
              <a:gd name="connsiteX141" fmla="*/ 5632514 w 10232859"/>
              <a:gd name="connsiteY141" fmla="*/ 308476 h 1705557"/>
              <a:gd name="connsiteX142" fmla="*/ 5640005 w 10232859"/>
              <a:gd name="connsiteY142" fmla="*/ 310131 h 1705557"/>
              <a:gd name="connsiteX143" fmla="*/ 5640259 w 10232859"/>
              <a:gd name="connsiteY143" fmla="*/ 309949 h 1705557"/>
              <a:gd name="connsiteX144" fmla="*/ 5648365 w 10232859"/>
              <a:gd name="connsiteY144" fmla="*/ 311268 h 1705557"/>
              <a:gd name="connsiteX145" fmla="*/ 5653662 w 10232859"/>
              <a:gd name="connsiteY145" fmla="*/ 313149 h 1705557"/>
              <a:gd name="connsiteX146" fmla="*/ 5668196 w 10232859"/>
              <a:gd name="connsiteY146" fmla="*/ 316360 h 1705557"/>
              <a:gd name="connsiteX147" fmla="*/ 5673886 w 10232859"/>
              <a:gd name="connsiteY147" fmla="*/ 316040 h 1705557"/>
              <a:gd name="connsiteX148" fmla="*/ 5677139 w 10232859"/>
              <a:gd name="connsiteY148" fmla="*/ 313859 h 1705557"/>
              <a:gd name="connsiteX149" fmla="*/ 5708983 w 10232859"/>
              <a:gd name="connsiteY149" fmla="*/ 313188 h 1705557"/>
              <a:gd name="connsiteX150" fmla="*/ 5773909 w 10232859"/>
              <a:gd name="connsiteY150" fmla="*/ 318575 h 1705557"/>
              <a:gd name="connsiteX151" fmla="*/ 5809500 w 10232859"/>
              <a:gd name="connsiteY151" fmla="*/ 324964 h 1705557"/>
              <a:gd name="connsiteX152" fmla="*/ 5908729 w 10232859"/>
              <a:gd name="connsiteY152" fmla="*/ 338849 h 1705557"/>
              <a:gd name="connsiteX153" fmla="*/ 6009654 w 10232859"/>
              <a:gd name="connsiteY153" fmla="*/ 350040 h 1705557"/>
              <a:gd name="connsiteX154" fmla="*/ 6067487 w 10232859"/>
              <a:gd name="connsiteY154" fmla="*/ 340226 h 1705557"/>
              <a:gd name="connsiteX155" fmla="*/ 6073281 w 10232859"/>
              <a:gd name="connsiteY155" fmla="*/ 340830 h 1705557"/>
              <a:gd name="connsiteX156" fmla="*/ 6086225 w 10232859"/>
              <a:gd name="connsiteY156" fmla="*/ 346135 h 1705557"/>
              <a:gd name="connsiteX157" fmla="*/ 6105063 w 10232859"/>
              <a:gd name="connsiteY157" fmla="*/ 353854 h 1705557"/>
              <a:gd name="connsiteX158" fmla="*/ 6135796 w 10232859"/>
              <a:gd name="connsiteY158" fmla="*/ 369657 h 1705557"/>
              <a:gd name="connsiteX159" fmla="*/ 6195166 w 10232859"/>
              <a:gd name="connsiteY159" fmla="*/ 366704 h 1705557"/>
              <a:gd name="connsiteX160" fmla="*/ 6216259 w 10232859"/>
              <a:gd name="connsiteY160" fmla="*/ 369879 h 1705557"/>
              <a:gd name="connsiteX161" fmla="*/ 6228331 w 10232859"/>
              <a:gd name="connsiteY161" fmla="*/ 370548 h 1705557"/>
              <a:gd name="connsiteX162" fmla="*/ 6229602 w 10232859"/>
              <a:gd name="connsiteY162" fmla="*/ 369928 h 1705557"/>
              <a:gd name="connsiteX163" fmla="*/ 6258988 w 10232859"/>
              <a:gd name="connsiteY163" fmla="*/ 385174 h 1705557"/>
              <a:gd name="connsiteX164" fmla="*/ 6264106 w 10232859"/>
              <a:gd name="connsiteY164" fmla="*/ 385655 h 1705557"/>
              <a:gd name="connsiteX165" fmla="*/ 6281703 w 10232859"/>
              <a:gd name="connsiteY165" fmla="*/ 397568 h 1705557"/>
              <a:gd name="connsiteX166" fmla="*/ 6291622 w 10232859"/>
              <a:gd name="connsiteY166" fmla="*/ 402669 h 1705557"/>
              <a:gd name="connsiteX167" fmla="*/ 6292712 w 10232859"/>
              <a:gd name="connsiteY167" fmla="*/ 406285 h 1705557"/>
              <a:gd name="connsiteX168" fmla="*/ 6308227 w 10232859"/>
              <a:gd name="connsiteY168" fmla="*/ 412710 h 1705557"/>
              <a:gd name="connsiteX169" fmla="*/ 6328981 w 10232859"/>
              <a:gd name="connsiteY169" fmla="*/ 416009 h 1705557"/>
              <a:gd name="connsiteX170" fmla="*/ 6368693 w 10232859"/>
              <a:gd name="connsiteY170" fmla="*/ 424359 h 1705557"/>
              <a:gd name="connsiteX171" fmla="*/ 6414811 w 10232859"/>
              <a:gd name="connsiteY171" fmla="*/ 458714 h 1705557"/>
              <a:gd name="connsiteX172" fmla="*/ 6467879 w 10232859"/>
              <a:gd name="connsiteY172" fmla="*/ 474762 h 1705557"/>
              <a:gd name="connsiteX173" fmla="*/ 6564351 w 10232859"/>
              <a:gd name="connsiteY173" fmla="*/ 544032 h 1705557"/>
              <a:gd name="connsiteX174" fmla="*/ 6711178 w 10232859"/>
              <a:gd name="connsiteY174" fmla="*/ 580124 h 1705557"/>
              <a:gd name="connsiteX175" fmla="*/ 6764036 w 10232859"/>
              <a:gd name="connsiteY175" fmla="*/ 595457 h 1705557"/>
              <a:gd name="connsiteX176" fmla="*/ 6858983 w 10232859"/>
              <a:gd name="connsiteY176" fmla="*/ 630237 h 1705557"/>
              <a:gd name="connsiteX177" fmla="*/ 6910661 w 10232859"/>
              <a:gd name="connsiteY177" fmla="*/ 641134 h 1705557"/>
              <a:gd name="connsiteX178" fmla="*/ 6944111 w 10232859"/>
              <a:gd name="connsiteY178" fmla="*/ 666016 h 1705557"/>
              <a:gd name="connsiteX179" fmla="*/ 6965771 w 10232859"/>
              <a:gd name="connsiteY179" fmla="*/ 666445 h 1705557"/>
              <a:gd name="connsiteX180" fmla="*/ 6969639 w 10232859"/>
              <a:gd name="connsiteY180" fmla="*/ 666351 h 1705557"/>
              <a:gd name="connsiteX181" fmla="*/ 6982242 w 10232859"/>
              <a:gd name="connsiteY181" fmla="*/ 669626 h 1705557"/>
              <a:gd name="connsiteX182" fmla="*/ 6989387 w 10232859"/>
              <a:gd name="connsiteY182" fmla="*/ 665988 h 1705557"/>
              <a:gd name="connsiteX183" fmla="*/ 7010930 w 10232859"/>
              <a:gd name="connsiteY183" fmla="*/ 667648 h 1705557"/>
              <a:gd name="connsiteX184" fmla="*/ 7033125 w 10232859"/>
              <a:gd name="connsiteY184" fmla="*/ 674950 h 1705557"/>
              <a:gd name="connsiteX185" fmla="*/ 7134461 w 10232859"/>
              <a:gd name="connsiteY185" fmla="*/ 714706 h 1705557"/>
              <a:gd name="connsiteX186" fmla="*/ 7197450 w 10232859"/>
              <a:gd name="connsiteY186" fmla="*/ 735608 h 1705557"/>
              <a:gd name="connsiteX187" fmla="*/ 7225084 w 10232859"/>
              <a:gd name="connsiteY187" fmla="*/ 739019 h 1705557"/>
              <a:gd name="connsiteX188" fmla="*/ 7261183 w 10232859"/>
              <a:gd name="connsiteY188" fmla="*/ 746827 h 1705557"/>
              <a:gd name="connsiteX189" fmla="*/ 7327760 w 10232859"/>
              <a:gd name="connsiteY189" fmla="*/ 757100 h 1705557"/>
              <a:gd name="connsiteX190" fmla="*/ 7412222 w 10232859"/>
              <a:gd name="connsiteY190" fmla="*/ 777001 h 1705557"/>
              <a:gd name="connsiteX191" fmla="*/ 7457904 w 10232859"/>
              <a:gd name="connsiteY191" fmla="*/ 810835 h 1705557"/>
              <a:gd name="connsiteX192" fmla="*/ 7465795 w 10232859"/>
              <a:gd name="connsiteY192" fmla="*/ 809112 h 1705557"/>
              <a:gd name="connsiteX193" fmla="*/ 7505046 w 10232859"/>
              <a:gd name="connsiteY193" fmla="*/ 823031 h 1705557"/>
              <a:gd name="connsiteX194" fmla="*/ 7623220 w 10232859"/>
              <a:gd name="connsiteY194" fmla="*/ 895034 h 1705557"/>
              <a:gd name="connsiteX195" fmla="*/ 7700458 w 10232859"/>
              <a:gd name="connsiteY195" fmla="*/ 921593 h 1705557"/>
              <a:gd name="connsiteX196" fmla="*/ 7730988 w 10232859"/>
              <a:gd name="connsiteY196" fmla="*/ 927270 h 1705557"/>
              <a:gd name="connsiteX197" fmla="*/ 7781942 w 10232859"/>
              <a:gd name="connsiteY197" fmla="*/ 937017 h 1705557"/>
              <a:gd name="connsiteX198" fmla="*/ 7827704 w 10232859"/>
              <a:gd name="connsiteY198" fmla="*/ 935072 h 1705557"/>
              <a:gd name="connsiteX199" fmla="*/ 7867270 w 10232859"/>
              <a:gd name="connsiteY199" fmla="*/ 946880 h 1705557"/>
              <a:gd name="connsiteX200" fmla="*/ 7866538 w 10232859"/>
              <a:gd name="connsiteY200" fmla="*/ 961559 h 1705557"/>
              <a:gd name="connsiteX201" fmla="*/ 7912084 w 10232859"/>
              <a:gd name="connsiteY201" fmla="*/ 970314 h 1705557"/>
              <a:gd name="connsiteX202" fmla="*/ 7982264 w 10232859"/>
              <a:gd name="connsiteY202" fmla="*/ 982287 h 1705557"/>
              <a:gd name="connsiteX203" fmla="*/ 7991272 w 10232859"/>
              <a:gd name="connsiteY203" fmla="*/ 987618 h 1705557"/>
              <a:gd name="connsiteX204" fmla="*/ 8006496 w 10232859"/>
              <a:gd name="connsiteY204" fmla="*/ 979353 h 1705557"/>
              <a:gd name="connsiteX205" fmla="*/ 8034497 w 10232859"/>
              <a:gd name="connsiteY205" fmla="*/ 978568 h 1705557"/>
              <a:gd name="connsiteX206" fmla="*/ 8150881 w 10232859"/>
              <a:gd name="connsiteY206" fmla="*/ 996925 h 1705557"/>
              <a:gd name="connsiteX207" fmla="*/ 8172106 w 10232859"/>
              <a:gd name="connsiteY207" fmla="*/ 997026 h 1705557"/>
              <a:gd name="connsiteX208" fmla="*/ 8196076 w 10232859"/>
              <a:gd name="connsiteY208" fmla="*/ 1006592 h 1705557"/>
              <a:gd name="connsiteX209" fmla="*/ 8247463 w 10232859"/>
              <a:gd name="connsiteY209" fmla="*/ 1022846 h 1705557"/>
              <a:gd name="connsiteX210" fmla="*/ 8279272 w 10232859"/>
              <a:gd name="connsiteY210" fmla="*/ 1039435 h 1705557"/>
              <a:gd name="connsiteX211" fmla="*/ 8289611 w 10232859"/>
              <a:gd name="connsiteY211" fmla="*/ 1035144 h 1705557"/>
              <a:gd name="connsiteX212" fmla="*/ 8311483 w 10232859"/>
              <a:gd name="connsiteY212" fmla="*/ 1035913 h 1705557"/>
              <a:gd name="connsiteX213" fmla="*/ 8399489 w 10232859"/>
              <a:gd name="connsiteY213" fmla="*/ 1055076 h 1705557"/>
              <a:gd name="connsiteX214" fmla="*/ 8415973 w 10232859"/>
              <a:gd name="connsiteY214" fmla="*/ 1056174 h 1705557"/>
              <a:gd name="connsiteX215" fmla="*/ 8433326 w 10232859"/>
              <a:gd name="connsiteY215" fmla="*/ 1064395 h 1705557"/>
              <a:gd name="connsiteX216" fmla="*/ 8502328 w 10232859"/>
              <a:gd name="connsiteY216" fmla="*/ 1098012 h 1705557"/>
              <a:gd name="connsiteX217" fmla="*/ 8534346 w 10232859"/>
              <a:gd name="connsiteY217" fmla="*/ 1113494 h 1705557"/>
              <a:gd name="connsiteX218" fmla="*/ 8534980 w 10232859"/>
              <a:gd name="connsiteY218" fmla="*/ 1117375 h 1705557"/>
              <a:gd name="connsiteX219" fmla="*/ 8544104 w 10232859"/>
              <a:gd name="connsiteY219" fmla="*/ 1114920 h 1705557"/>
              <a:gd name="connsiteX220" fmla="*/ 8567742 w 10232859"/>
              <a:gd name="connsiteY220" fmla="*/ 1124104 h 1705557"/>
              <a:gd name="connsiteX221" fmla="*/ 8633779 w 10232859"/>
              <a:gd name="connsiteY221" fmla="*/ 1145740 h 1705557"/>
              <a:gd name="connsiteX222" fmla="*/ 8676965 w 10232859"/>
              <a:gd name="connsiteY222" fmla="*/ 1163463 h 1705557"/>
              <a:gd name="connsiteX223" fmla="*/ 8698944 w 10232859"/>
              <a:gd name="connsiteY223" fmla="*/ 1163453 h 1705557"/>
              <a:gd name="connsiteX224" fmla="*/ 8711456 w 10232859"/>
              <a:gd name="connsiteY224" fmla="*/ 1175731 h 1705557"/>
              <a:gd name="connsiteX225" fmla="*/ 8732793 w 10232859"/>
              <a:gd name="connsiteY225" fmla="*/ 1179486 h 1705557"/>
              <a:gd name="connsiteX226" fmla="*/ 8751897 w 10232859"/>
              <a:gd name="connsiteY226" fmla="*/ 1197400 h 1705557"/>
              <a:gd name="connsiteX227" fmla="*/ 8793564 w 10232859"/>
              <a:gd name="connsiteY227" fmla="*/ 1179086 h 1705557"/>
              <a:gd name="connsiteX228" fmla="*/ 8834270 w 10232859"/>
              <a:gd name="connsiteY228" fmla="*/ 1213138 h 1705557"/>
              <a:gd name="connsiteX229" fmla="*/ 8853872 w 10232859"/>
              <a:gd name="connsiteY229" fmla="*/ 1221228 h 1705557"/>
              <a:gd name="connsiteX230" fmla="*/ 8861901 w 10232859"/>
              <a:gd name="connsiteY230" fmla="*/ 1217889 h 1705557"/>
              <a:gd name="connsiteX231" fmla="*/ 8874168 w 10232859"/>
              <a:gd name="connsiteY231" fmla="*/ 1220481 h 1705557"/>
              <a:gd name="connsiteX232" fmla="*/ 8871123 w 10232859"/>
              <a:gd name="connsiteY232" fmla="*/ 1227674 h 1705557"/>
              <a:gd name="connsiteX233" fmla="*/ 8903537 w 10232859"/>
              <a:gd name="connsiteY233" fmla="*/ 1237102 h 1705557"/>
              <a:gd name="connsiteX234" fmla="*/ 8933767 w 10232859"/>
              <a:gd name="connsiteY234" fmla="*/ 1269882 h 1705557"/>
              <a:gd name="connsiteX235" fmla="*/ 8985765 w 10232859"/>
              <a:gd name="connsiteY235" fmla="*/ 1294178 h 1705557"/>
              <a:gd name="connsiteX236" fmla="*/ 9071444 w 10232859"/>
              <a:gd name="connsiteY236" fmla="*/ 1323819 h 1705557"/>
              <a:gd name="connsiteX237" fmla="*/ 9096711 w 10232859"/>
              <a:gd name="connsiteY237" fmla="*/ 1334291 h 1705557"/>
              <a:gd name="connsiteX238" fmla="*/ 9338853 w 10232859"/>
              <a:gd name="connsiteY238" fmla="*/ 1454560 h 1705557"/>
              <a:gd name="connsiteX239" fmla="*/ 9520814 w 10232859"/>
              <a:gd name="connsiteY239" fmla="*/ 1456341 h 1705557"/>
              <a:gd name="connsiteX240" fmla="*/ 9702271 w 10232859"/>
              <a:gd name="connsiteY240" fmla="*/ 1495067 h 1705557"/>
              <a:gd name="connsiteX241" fmla="*/ 9744273 w 10232859"/>
              <a:gd name="connsiteY241" fmla="*/ 1530026 h 1705557"/>
              <a:gd name="connsiteX242" fmla="*/ 9771903 w 10232859"/>
              <a:gd name="connsiteY242" fmla="*/ 1536548 h 1705557"/>
              <a:gd name="connsiteX243" fmla="*/ 9818565 w 10232859"/>
              <a:gd name="connsiteY243" fmla="*/ 1545059 h 1705557"/>
              <a:gd name="connsiteX244" fmla="*/ 9882202 w 10232859"/>
              <a:gd name="connsiteY244" fmla="*/ 1572402 h 1705557"/>
              <a:gd name="connsiteX245" fmla="*/ 10022025 w 10232859"/>
              <a:gd name="connsiteY245" fmla="*/ 1606210 h 1705557"/>
              <a:gd name="connsiteX246" fmla="*/ 10220406 w 10232859"/>
              <a:gd name="connsiteY246" fmla="*/ 1683519 h 1705557"/>
              <a:gd name="connsiteX247" fmla="*/ 10232859 w 10232859"/>
              <a:gd name="connsiteY247" fmla="*/ 1705557 h 1705557"/>
              <a:gd name="connsiteX248" fmla="*/ 0 w 10232859"/>
              <a:gd name="connsiteY248" fmla="*/ 1705557 h 1705557"/>
              <a:gd name="connsiteX249" fmla="*/ 0 w 10232859"/>
              <a:gd name="connsiteY249" fmla="*/ 28342 h 1705557"/>
              <a:gd name="connsiteX250" fmla="*/ 8097 w 10232859"/>
              <a:gd name="connsiteY250" fmla="*/ 30869 h 1705557"/>
              <a:gd name="connsiteX251" fmla="*/ 77128 w 10232859"/>
              <a:gd name="connsiteY251" fmla="*/ 13381 h 1705557"/>
              <a:gd name="connsiteX252" fmla="*/ 188338 w 10232859"/>
              <a:gd name="connsiteY252" fmla="*/ 11593 h 1705557"/>
              <a:gd name="connsiteX253" fmla="*/ 298809 w 10232859"/>
              <a:gd name="connsiteY253" fmla="*/ 12712 h 1705557"/>
              <a:gd name="connsiteX254" fmla="*/ 338985 w 10232859"/>
              <a:gd name="connsiteY254" fmla="*/ 14520 h 1705557"/>
              <a:gd name="connsiteX255" fmla="*/ 409815 w 10232859"/>
              <a:gd name="connsiteY255" fmla="*/ 11559 h 1705557"/>
              <a:gd name="connsiteX256" fmla="*/ 424169 w 10232859"/>
              <a:gd name="connsiteY256"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089450 w 10232859"/>
              <a:gd name="connsiteY77" fmla="*/ 162714 h 1705557"/>
              <a:gd name="connsiteX78" fmla="*/ 3254203 w 10232859"/>
              <a:gd name="connsiteY78" fmla="*/ 158270 h 1705557"/>
              <a:gd name="connsiteX79" fmla="*/ 3380350 w 10232859"/>
              <a:gd name="connsiteY79" fmla="*/ 157665 h 1705557"/>
              <a:gd name="connsiteX80" fmla="*/ 3476147 w 10232859"/>
              <a:gd name="connsiteY80" fmla="*/ 177439 h 1705557"/>
              <a:gd name="connsiteX81" fmla="*/ 3581876 w 10232859"/>
              <a:gd name="connsiteY81" fmla="*/ 156962 h 1705557"/>
              <a:gd name="connsiteX82" fmla="*/ 3704761 w 10232859"/>
              <a:gd name="connsiteY82" fmla="*/ 157006 h 1705557"/>
              <a:gd name="connsiteX83" fmla="*/ 3755040 w 10232859"/>
              <a:gd name="connsiteY83" fmla="*/ 148492 h 1705557"/>
              <a:gd name="connsiteX84" fmla="*/ 3804689 w 10232859"/>
              <a:gd name="connsiteY84" fmla="*/ 158407 h 1705557"/>
              <a:gd name="connsiteX85" fmla="*/ 3821793 w 10232859"/>
              <a:gd name="connsiteY85" fmla="*/ 151257 h 1705557"/>
              <a:gd name="connsiteX86" fmla="*/ 3824682 w 10232859"/>
              <a:gd name="connsiteY86" fmla="*/ 149833 h 1705557"/>
              <a:gd name="connsiteX87" fmla="*/ 3837536 w 10232859"/>
              <a:gd name="connsiteY87" fmla="*/ 148292 h 1705557"/>
              <a:gd name="connsiteX88" fmla="*/ 3839550 w 10232859"/>
              <a:gd name="connsiteY88" fmla="*/ 142661 h 1705557"/>
              <a:gd name="connsiteX89" fmla="*/ 3857743 w 10232859"/>
              <a:gd name="connsiteY89" fmla="*/ 136618 h 1705557"/>
              <a:gd name="connsiteX90" fmla="*/ 3881852 w 10232859"/>
              <a:gd name="connsiteY90" fmla="*/ 135231 h 1705557"/>
              <a:gd name="connsiteX91" fmla="*/ 3998088 w 10232859"/>
              <a:gd name="connsiteY91" fmla="*/ 134446 h 1705557"/>
              <a:gd name="connsiteX92" fmla="*/ 4066682 w 10232859"/>
              <a:gd name="connsiteY92" fmla="*/ 130661 h 1705557"/>
              <a:gd name="connsiteX93" fmla="*/ 4091246 w 10232859"/>
              <a:gd name="connsiteY93" fmla="*/ 124017 h 1705557"/>
              <a:gd name="connsiteX94" fmla="*/ 4126556 w 10232859"/>
              <a:gd name="connsiteY94" fmla="*/ 118239 h 1705557"/>
              <a:gd name="connsiteX95" fmla="*/ 4187717 w 10232859"/>
              <a:gd name="connsiteY95" fmla="*/ 104010 h 1705557"/>
              <a:gd name="connsiteX96" fmla="*/ 4220826 w 10232859"/>
              <a:gd name="connsiteY96" fmla="*/ 102505 h 1705557"/>
              <a:gd name="connsiteX97" fmla="*/ 4239014 w 10232859"/>
              <a:gd name="connsiteY97" fmla="*/ 97354 h 1705557"/>
              <a:gd name="connsiteX98" fmla="*/ 4246653 w 10232859"/>
              <a:gd name="connsiteY98" fmla="*/ 97874 h 1705557"/>
              <a:gd name="connsiteX99" fmla="*/ 4271841 w 10232859"/>
              <a:gd name="connsiteY99" fmla="*/ 96702 h 1705557"/>
              <a:gd name="connsiteX100" fmla="*/ 4286277 w 10232859"/>
              <a:gd name="connsiteY100" fmla="*/ 96687 h 1705557"/>
              <a:gd name="connsiteX101" fmla="*/ 4292025 w 10232859"/>
              <a:gd name="connsiteY101" fmla="*/ 96921 h 1705557"/>
              <a:gd name="connsiteX102" fmla="*/ 4304713 w 10232859"/>
              <a:gd name="connsiteY102" fmla="*/ 102187 h 1705557"/>
              <a:gd name="connsiteX103" fmla="*/ 4321285 w 10232859"/>
              <a:gd name="connsiteY103" fmla="*/ 100074 h 1705557"/>
              <a:gd name="connsiteX104" fmla="*/ 4339561 w 10232859"/>
              <a:gd name="connsiteY104" fmla="*/ 105320 h 1705557"/>
              <a:gd name="connsiteX105" fmla="*/ 4343990 w 10232859"/>
              <a:gd name="connsiteY105" fmla="*/ 101090 h 1705557"/>
              <a:gd name="connsiteX106" fmla="*/ 4358885 w 10232859"/>
              <a:gd name="connsiteY106" fmla="*/ 96778 h 1705557"/>
              <a:gd name="connsiteX107" fmla="*/ 4371648 w 10232859"/>
              <a:gd name="connsiteY107" fmla="*/ 101826 h 1705557"/>
              <a:gd name="connsiteX108" fmla="*/ 4398380 w 10232859"/>
              <a:gd name="connsiteY108" fmla="*/ 104961 h 1705557"/>
              <a:gd name="connsiteX109" fmla="*/ 4405729 w 10232859"/>
              <a:gd name="connsiteY109" fmla="*/ 104191 h 1705557"/>
              <a:gd name="connsiteX110" fmla="*/ 4431408 w 10232859"/>
              <a:gd name="connsiteY110" fmla="*/ 110825 h 1705557"/>
              <a:gd name="connsiteX111" fmla="*/ 4472183 w 10232859"/>
              <a:gd name="connsiteY111" fmla="*/ 116430 h 1705557"/>
              <a:gd name="connsiteX112" fmla="*/ 4518828 w 10232859"/>
              <a:gd name="connsiteY112" fmla="*/ 119114 h 1705557"/>
              <a:gd name="connsiteX113" fmla="*/ 4532040 w 10232859"/>
              <a:gd name="connsiteY113" fmla="*/ 124307 h 1705557"/>
              <a:gd name="connsiteX114" fmla="*/ 4617778 w 10232859"/>
              <a:gd name="connsiteY114" fmla="*/ 136993 h 1705557"/>
              <a:gd name="connsiteX115" fmla="*/ 4641872 w 10232859"/>
              <a:gd name="connsiteY115" fmla="*/ 140721 h 1705557"/>
              <a:gd name="connsiteX116" fmla="*/ 4662766 w 10232859"/>
              <a:gd name="connsiteY116" fmla="*/ 138952 h 1705557"/>
              <a:gd name="connsiteX117" fmla="*/ 4667770 w 10232859"/>
              <a:gd name="connsiteY117" fmla="*/ 134208 h 1705557"/>
              <a:gd name="connsiteX118" fmla="*/ 4681052 w 10232859"/>
              <a:gd name="connsiteY118" fmla="*/ 135461 h 1705557"/>
              <a:gd name="connsiteX119" fmla="*/ 4684624 w 10232859"/>
              <a:gd name="connsiteY119" fmla="*/ 134755 h 1705557"/>
              <a:gd name="connsiteX120" fmla="*/ 4705061 w 10232859"/>
              <a:gd name="connsiteY120" fmla="*/ 131748 h 1705557"/>
              <a:gd name="connsiteX121" fmla="*/ 4747746 w 10232859"/>
              <a:gd name="connsiteY121" fmla="*/ 151131 h 1705557"/>
              <a:gd name="connsiteX122" fmla="*/ 4801045 w 10232859"/>
              <a:gd name="connsiteY122" fmla="*/ 153753 h 1705557"/>
              <a:gd name="connsiteX123" fmla="*/ 5001600 w 10232859"/>
              <a:gd name="connsiteY123" fmla="*/ 196753 h 1705557"/>
              <a:gd name="connsiteX124" fmla="*/ 5033465 w 10232859"/>
              <a:gd name="connsiteY124" fmla="*/ 182429 h 1705557"/>
              <a:gd name="connsiteX125" fmla="*/ 5115965 w 10232859"/>
              <a:gd name="connsiteY125" fmla="*/ 192583 h 1705557"/>
              <a:gd name="connsiteX126" fmla="*/ 5237936 w 10232859"/>
              <a:gd name="connsiteY126" fmla="*/ 246022 h 1705557"/>
              <a:gd name="connsiteX127" fmla="*/ 5290566 w 10232859"/>
              <a:gd name="connsiteY127" fmla="*/ 269809 h 1705557"/>
              <a:gd name="connsiteX128" fmla="*/ 5344878 w 10232859"/>
              <a:gd name="connsiteY128" fmla="*/ 282874 h 1705557"/>
              <a:gd name="connsiteX129" fmla="*/ 5413398 w 10232859"/>
              <a:gd name="connsiteY129" fmla="*/ 282749 h 1705557"/>
              <a:gd name="connsiteX130" fmla="*/ 5415629 w 10232859"/>
              <a:gd name="connsiteY130" fmla="*/ 282282 h 1705557"/>
              <a:gd name="connsiteX131" fmla="*/ 5433078 w 10232859"/>
              <a:gd name="connsiteY131" fmla="*/ 286198 h 1705557"/>
              <a:gd name="connsiteX132" fmla="*/ 5435759 w 10232859"/>
              <a:gd name="connsiteY132" fmla="*/ 289614 h 1705557"/>
              <a:gd name="connsiteX133" fmla="*/ 5447372 w 10232859"/>
              <a:gd name="connsiteY133" fmla="*/ 293101 h 1705557"/>
              <a:gd name="connsiteX134" fmla="*/ 5469289 w 10232859"/>
              <a:gd name="connsiteY134" fmla="*/ 302134 h 1705557"/>
              <a:gd name="connsiteX135" fmla="*/ 5508752 w 10232859"/>
              <a:gd name="connsiteY135" fmla="*/ 312267 h 1705557"/>
              <a:gd name="connsiteX136" fmla="*/ 5509657 w 10232859"/>
              <a:gd name="connsiteY136" fmla="*/ 311450 h 1705557"/>
              <a:gd name="connsiteX137" fmla="*/ 5521245 w 10232859"/>
              <a:gd name="connsiteY137" fmla="*/ 310202 h 1705557"/>
              <a:gd name="connsiteX138" fmla="*/ 5542415 w 10232859"/>
              <a:gd name="connsiteY138" fmla="*/ 310009 h 1705557"/>
              <a:gd name="connsiteX139" fmla="*/ 5596538 w 10232859"/>
              <a:gd name="connsiteY139" fmla="*/ 297667 h 1705557"/>
              <a:gd name="connsiteX140" fmla="*/ 5632514 w 10232859"/>
              <a:gd name="connsiteY140" fmla="*/ 308476 h 1705557"/>
              <a:gd name="connsiteX141" fmla="*/ 5640005 w 10232859"/>
              <a:gd name="connsiteY141" fmla="*/ 310131 h 1705557"/>
              <a:gd name="connsiteX142" fmla="*/ 5640259 w 10232859"/>
              <a:gd name="connsiteY142" fmla="*/ 309949 h 1705557"/>
              <a:gd name="connsiteX143" fmla="*/ 5648365 w 10232859"/>
              <a:gd name="connsiteY143" fmla="*/ 311268 h 1705557"/>
              <a:gd name="connsiteX144" fmla="*/ 5653662 w 10232859"/>
              <a:gd name="connsiteY144" fmla="*/ 313149 h 1705557"/>
              <a:gd name="connsiteX145" fmla="*/ 5668196 w 10232859"/>
              <a:gd name="connsiteY145" fmla="*/ 316360 h 1705557"/>
              <a:gd name="connsiteX146" fmla="*/ 5673886 w 10232859"/>
              <a:gd name="connsiteY146" fmla="*/ 316040 h 1705557"/>
              <a:gd name="connsiteX147" fmla="*/ 5677139 w 10232859"/>
              <a:gd name="connsiteY147" fmla="*/ 313859 h 1705557"/>
              <a:gd name="connsiteX148" fmla="*/ 5708983 w 10232859"/>
              <a:gd name="connsiteY148" fmla="*/ 313188 h 1705557"/>
              <a:gd name="connsiteX149" fmla="*/ 5773909 w 10232859"/>
              <a:gd name="connsiteY149" fmla="*/ 318575 h 1705557"/>
              <a:gd name="connsiteX150" fmla="*/ 5809500 w 10232859"/>
              <a:gd name="connsiteY150" fmla="*/ 324964 h 1705557"/>
              <a:gd name="connsiteX151" fmla="*/ 5908729 w 10232859"/>
              <a:gd name="connsiteY151" fmla="*/ 338849 h 1705557"/>
              <a:gd name="connsiteX152" fmla="*/ 6009654 w 10232859"/>
              <a:gd name="connsiteY152" fmla="*/ 350040 h 1705557"/>
              <a:gd name="connsiteX153" fmla="*/ 6067487 w 10232859"/>
              <a:gd name="connsiteY153" fmla="*/ 340226 h 1705557"/>
              <a:gd name="connsiteX154" fmla="*/ 6073281 w 10232859"/>
              <a:gd name="connsiteY154" fmla="*/ 340830 h 1705557"/>
              <a:gd name="connsiteX155" fmla="*/ 6086225 w 10232859"/>
              <a:gd name="connsiteY155" fmla="*/ 346135 h 1705557"/>
              <a:gd name="connsiteX156" fmla="*/ 6105063 w 10232859"/>
              <a:gd name="connsiteY156" fmla="*/ 353854 h 1705557"/>
              <a:gd name="connsiteX157" fmla="*/ 6135796 w 10232859"/>
              <a:gd name="connsiteY157" fmla="*/ 369657 h 1705557"/>
              <a:gd name="connsiteX158" fmla="*/ 6195166 w 10232859"/>
              <a:gd name="connsiteY158" fmla="*/ 366704 h 1705557"/>
              <a:gd name="connsiteX159" fmla="*/ 6216259 w 10232859"/>
              <a:gd name="connsiteY159" fmla="*/ 369879 h 1705557"/>
              <a:gd name="connsiteX160" fmla="*/ 6228331 w 10232859"/>
              <a:gd name="connsiteY160" fmla="*/ 370548 h 1705557"/>
              <a:gd name="connsiteX161" fmla="*/ 6229602 w 10232859"/>
              <a:gd name="connsiteY161" fmla="*/ 369928 h 1705557"/>
              <a:gd name="connsiteX162" fmla="*/ 6258988 w 10232859"/>
              <a:gd name="connsiteY162" fmla="*/ 385174 h 1705557"/>
              <a:gd name="connsiteX163" fmla="*/ 6264106 w 10232859"/>
              <a:gd name="connsiteY163" fmla="*/ 385655 h 1705557"/>
              <a:gd name="connsiteX164" fmla="*/ 6281703 w 10232859"/>
              <a:gd name="connsiteY164" fmla="*/ 397568 h 1705557"/>
              <a:gd name="connsiteX165" fmla="*/ 6291622 w 10232859"/>
              <a:gd name="connsiteY165" fmla="*/ 402669 h 1705557"/>
              <a:gd name="connsiteX166" fmla="*/ 6292712 w 10232859"/>
              <a:gd name="connsiteY166" fmla="*/ 406285 h 1705557"/>
              <a:gd name="connsiteX167" fmla="*/ 6308227 w 10232859"/>
              <a:gd name="connsiteY167" fmla="*/ 412710 h 1705557"/>
              <a:gd name="connsiteX168" fmla="*/ 6328981 w 10232859"/>
              <a:gd name="connsiteY168" fmla="*/ 416009 h 1705557"/>
              <a:gd name="connsiteX169" fmla="*/ 6368693 w 10232859"/>
              <a:gd name="connsiteY169" fmla="*/ 424359 h 1705557"/>
              <a:gd name="connsiteX170" fmla="*/ 6414811 w 10232859"/>
              <a:gd name="connsiteY170" fmla="*/ 458714 h 1705557"/>
              <a:gd name="connsiteX171" fmla="*/ 6467879 w 10232859"/>
              <a:gd name="connsiteY171" fmla="*/ 474762 h 1705557"/>
              <a:gd name="connsiteX172" fmla="*/ 6564351 w 10232859"/>
              <a:gd name="connsiteY172" fmla="*/ 544032 h 1705557"/>
              <a:gd name="connsiteX173" fmla="*/ 6711178 w 10232859"/>
              <a:gd name="connsiteY173" fmla="*/ 580124 h 1705557"/>
              <a:gd name="connsiteX174" fmla="*/ 6764036 w 10232859"/>
              <a:gd name="connsiteY174" fmla="*/ 595457 h 1705557"/>
              <a:gd name="connsiteX175" fmla="*/ 6858983 w 10232859"/>
              <a:gd name="connsiteY175" fmla="*/ 630237 h 1705557"/>
              <a:gd name="connsiteX176" fmla="*/ 6910661 w 10232859"/>
              <a:gd name="connsiteY176" fmla="*/ 641134 h 1705557"/>
              <a:gd name="connsiteX177" fmla="*/ 6944111 w 10232859"/>
              <a:gd name="connsiteY177" fmla="*/ 666016 h 1705557"/>
              <a:gd name="connsiteX178" fmla="*/ 6965771 w 10232859"/>
              <a:gd name="connsiteY178" fmla="*/ 666445 h 1705557"/>
              <a:gd name="connsiteX179" fmla="*/ 6969639 w 10232859"/>
              <a:gd name="connsiteY179" fmla="*/ 666351 h 1705557"/>
              <a:gd name="connsiteX180" fmla="*/ 6982242 w 10232859"/>
              <a:gd name="connsiteY180" fmla="*/ 669626 h 1705557"/>
              <a:gd name="connsiteX181" fmla="*/ 6989387 w 10232859"/>
              <a:gd name="connsiteY181" fmla="*/ 665988 h 1705557"/>
              <a:gd name="connsiteX182" fmla="*/ 7010930 w 10232859"/>
              <a:gd name="connsiteY182" fmla="*/ 667648 h 1705557"/>
              <a:gd name="connsiteX183" fmla="*/ 7033125 w 10232859"/>
              <a:gd name="connsiteY183" fmla="*/ 674950 h 1705557"/>
              <a:gd name="connsiteX184" fmla="*/ 7134461 w 10232859"/>
              <a:gd name="connsiteY184" fmla="*/ 714706 h 1705557"/>
              <a:gd name="connsiteX185" fmla="*/ 7197450 w 10232859"/>
              <a:gd name="connsiteY185" fmla="*/ 735608 h 1705557"/>
              <a:gd name="connsiteX186" fmla="*/ 7225084 w 10232859"/>
              <a:gd name="connsiteY186" fmla="*/ 739019 h 1705557"/>
              <a:gd name="connsiteX187" fmla="*/ 7261183 w 10232859"/>
              <a:gd name="connsiteY187" fmla="*/ 746827 h 1705557"/>
              <a:gd name="connsiteX188" fmla="*/ 7327760 w 10232859"/>
              <a:gd name="connsiteY188" fmla="*/ 757100 h 1705557"/>
              <a:gd name="connsiteX189" fmla="*/ 7412222 w 10232859"/>
              <a:gd name="connsiteY189" fmla="*/ 777001 h 1705557"/>
              <a:gd name="connsiteX190" fmla="*/ 7457904 w 10232859"/>
              <a:gd name="connsiteY190" fmla="*/ 810835 h 1705557"/>
              <a:gd name="connsiteX191" fmla="*/ 7465795 w 10232859"/>
              <a:gd name="connsiteY191" fmla="*/ 809112 h 1705557"/>
              <a:gd name="connsiteX192" fmla="*/ 7505046 w 10232859"/>
              <a:gd name="connsiteY192" fmla="*/ 823031 h 1705557"/>
              <a:gd name="connsiteX193" fmla="*/ 7623220 w 10232859"/>
              <a:gd name="connsiteY193" fmla="*/ 895034 h 1705557"/>
              <a:gd name="connsiteX194" fmla="*/ 7700458 w 10232859"/>
              <a:gd name="connsiteY194" fmla="*/ 921593 h 1705557"/>
              <a:gd name="connsiteX195" fmla="*/ 7730988 w 10232859"/>
              <a:gd name="connsiteY195" fmla="*/ 927270 h 1705557"/>
              <a:gd name="connsiteX196" fmla="*/ 7781942 w 10232859"/>
              <a:gd name="connsiteY196" fmla="*/ 937017 h 1705557"/>
              <a:gd name="connsiteX197" fmla="*/ 7827704 w 10232859"/>
              <a:gd name="connsiteY197" fmla="*/ 935072 h 1705557"/>
              <a:gd name="connsiteX198" fmla="*/ 7867270 w 10232859"/>
              <a:gd name="connsiteY198" fmla="*/ 946880 h 1705557"/>
              <a:gd name="connsiteX199" fmla="*/ 7866538 w 10232859"/>
              <a:gd name="connsiteY199" fmla="*/ 961559 h 1705557"/>
              <a:gd name="connsiteX200" fmla="*/ 7912084 w 10232859"/>
              <a:gd name="connsiteY200" fmla="*/ 970314 h 1705557"/>
              <a:gd name="connsiteX201" fmla="*/ 7982264 w 10232859"/>
              <a:gd name="connsiteY201" fmla="*/ 982287 h 1705557"/>
              <a:gd name="connsiteX202" fmla="*/ 7991272 w 10232859"/>
              <a:gd name="connsiteY202" fmla="*/ 987618 h 1705557"/>
              <a:gd name="connsiteX203" fmla="*/ 8006496 w 10232859"/>
              <a:gd name="connsiteY203" fmla="*/ 979353 h 1705557"/>
              <a:gd name="connsiteX204" fmla="*/ 8034497 w 10232859"/>
              <a:gd name="connsiteY204" fmla="*/ 978568 h 1705557"/>
              <a:gd name="connsiteX205" fmla="*/ 8150881 w 10232859"/>
              <a:gd name="connsiteY205" fmla="*/ 996925 h 1705557"/>
              <a:gd name="connsiteX206" fmla="*/ 8172106 w 10232859"/>
              <a:gd name="connsiteY206" fmla="*/ 997026 h 1705557"/>
              <a:gd name="connsiteX207" fmla="*/ 8196076 w 10232859"/>
              <a:gd name="connsiteY207" fmla="*/ 1006592 h 1705557"/>
              <a:gd name="connsiteX208" fmla="*/ 8247463 w 10232859"/>
              <a:gd name="connsiteY208" fmla="*/ 1022846 h 1705557"/>
              <a:gd name="connsiteX209" fmla="*/ 8279272 w 10232859"/>
              <a:gd name="connsiteY209" fmla="*/ 1039435 h 1705557"/>
              <a:gd name="connsiteX210" fmla="*/ 8289611 w 10232859"/>
              <a:gd name="connsiteY210" fmla="*/ 1035144 h 1705557"/>
              <a:gd name="connsiteX211" fmla="*/ 8311483 w 10232859"/>
              <a:gd name="connsiteY211" fmla="*/ 1035913 h 1705557"/>
              <a:gd name="connsiteX212" fmla="*/ 8399489 w 10232859"/>
              <a:gd name="connsiteY212" fmla="*/ 1055076 h 1705557"/>
              <a:gd name="connsiteX213" fmla="*/ 8415973 w 10232859"/>
              <a:gd name="connsiteY213" fmla="*/ 1056174 h 1705557"/>
              <a:gd name="connsiteX214" fmla="*/ 8433326 w 10232859"/>
              <a:gd name="connsiteY214" fmla="*/ 1064395 h 1705557"/>
              <a:gd name="connsiteX215" fmla="*/ 8502328 w 10232859"/>
              <a:gd name="connsiteY215" fmla="*/ 1098012 h 1705557"/>
              <a:gd name="connsiteX216" fmla="*/ 8534346 w 10232859"/>
              <a:gd name="connsiteY216" fmla="*/ 1113494 h 1705557"/>
              <a:gd name="connsiteX217" fmla="*/ 8534980 w 10232859"/>
              <a:gd name="connsiteY217" fmla="*/ 1117375 h 1705557"/>
              <a:gd name="connsiteX218" fmla="*/ 8544104 w 10232859"/>
              <a:gd name="connsiteY218" fmla="*/ 1114920 h 1705557"/>
              <a:gd name="connsiteX219" fmla="*/ 8567742 w 10232859"/>
              <a:gd name="connsiteY219" fmla="*/ 1124104 h 1705557"/>
              <a:gd name="connsiteX220" fmla="*/ 8633779 w 10232859"/>
              <a:gd name="connsiteY220" fmla="*/ 1145740 h 1705557"/>
              <a:gd name="connsiteX221" fmla="*/ 8676965 w 10232859"/>
              <a:gd name="connsiteY221" fmla="*/ 1163463 h 1705557"/>
              <a:gd name="connsiteX222" fmla="*/ 8698944 w 10232859"/>
              <a:gd name="connsiteY222" fmla="*/ 1163453 h 1705557"/>
              <a:gd name="connsiteX223" fmla="*/ 8711456 w 10232859"/>
              <a:gd name="connsiteY223" fmla="*/ 1175731 h 1705557"/>
              <a:gd name="connsiteX224" fmla="*/ 8732793 w 10232859"/>
              <a:gd name="connsiteY224" fmla="*/ 1179486 h 1705557"/>
              <a:gd name="connsiteX225" fmla="*/ 8751897 w 10232859"/>
              <a:gd name="connsiteY225" fmla="*/ 1197400 h 1705557"/>
              <a:gd name="connsiteX226" fmla="*/ 8793564 w 10232859"/>
              <a:gd name="connsiteY226" fmla="*/ 1179086 h 1705557"/>
              <a:gd name="connsiteX227" fmla="*/ 8834270 w 10232859"/>
              <a:gd name="connsiteY227" fmla="*/ 1213138 h 1705557"/>
              <a:gd name="connsiteX228" fmla="*/ 8853872 w 10232859"/>
              <a:gd name="connsiteY228" fmla="*/ 1221228 h 1705557"/>
              <a:gd name="connsiteX229" fmla="*/ 8861901 w 10232859"/>
              <a:gd name="connsiteY229" fmla="*/ 1217889 h 1705557"/>
              <a:gd name="connsiteX230" fmla="*/ 8874168 w 10232859"/>
              <a:gd name="connsiteY230" fmla="*/ 1220481 h 1705557"/>
              <a:gd name="connsiteX231" fmla="*/ 8871123 w 10232859"/>
              <a:gd name="connsiteY231" fmla="*/ 1227674 h 1705557"/>
              <a:gd name="connsiteX232" fmla="*/ 8903537 w 10232859"/>
              <a:gd name="connsiteY232" fmla="*/ 1237102 h 1705557"/>
              <a:gd name="connsiteX233" fmla="*/ 8933767 w 10232859"/>
              <a:gd name="connsiteY233" fmla="*/ 1269882 h 1705557"/>
              <a:gd name="connsiteX234" fmla="*/ 8985765 w 10232859"/>
              <a:gd name="connsiteY234" fmla="*/ 1294178 h 1705557"/>
              <a:gd name="connsiteX235" fmla="*/ 9071444 w 10232859"/>
              <a:gd name="connsiteY235" fmla="*/ 1323819 h 1705557"/>
              <a:gd name="connsiteX236" fmla="*/ 9096711 w 10232859"/>
              <a:gd name="connsiteY236" fmla="*/ 1334291 h 1705557"/>
              <a:gd name="connsiteX237" fmla="*/ 9338853 w 10232859"/>
              <a:gd name="connsiteY237" fmla="*/ 1454560 h 1705557"/>
              <a:gd name="connsiteX238" fmla="*/ 9520814 w 10232859"/>
              <a:gd name="connsiteY238" fmla="*/ 1456341 h 1705557"/>
              <a:gd name="connsiteX239" fmla="*/ 9702271 w 10232859"/>
              <a:gd name="connsiteY239" fmla="*/ 1495067 h 1705557"/>
              <a:gd name="connsiteX240" fmla="*/ 9744273 w 10232859"/>
              <a:gd name="connsiteY240" fmla="*/ 1530026 h 1705557"/>
              <a:gd name="connsiteX241" fmla="*/ 9771903 w 10232859"/>
              <a:gd name="connsiteY241" fmla="*/ 1536548 h 1705557"/>
              <a:gd name="connsiteX242" fmla="*/ 9818565 w 10232859"/>
              <a:gd name="connsiteY242" fmla="*/ 1545059 h 1705557"/>
              <a:gd name="connsiteX243" fmla="*/ 9882202 w 10232859"/>
              <a:gd name="connsiteY243" fmla="*/ 1572402 h 1705557"/>
              <a:gd name="connsiteX244" fmla="*/ 10022025 w 10232859"/>
              <a:gd name="connsiteY244" fmla="*/ 1606210 h 1705557"/>
              <a:gd name="connsiteX245" fmla="*/ 10220406 w 10232859"/>
              <a:gd name="connsiteY245" fmla="*/ 1683519 h 1705557"/>
              <a:gd name="connsiteX246" fmla="*/ 10232859 w 10232859"/>
              <a:gd name="connsiteY246" fmla="*/ 1705557 h 1705557"/>
              <a:gd name="connsiteX247" fmla="*/ 0 w 10232859"/>
              <a:gd name="connsiteY247" fmla="*/ 1705557 h 1705557"/>
              <a:gd name="connsiteX248" fmla="*/ 0 w 10232859"/>
              <a:gd name="connsiteY248" fmla="*/ 28342 h 1705557"/>
              <a:gd name="connsiteX249" fmla="*/ 8097 w 10232859"/>
              <a:gd name="connsiteY249" fmla="*/ 30869 h 1705557"/>
              <a:gd name="connsiteX250" fmla="*/ 77128 w 10232859"/>
              <a:gd name="connsiteY250" fmla="*/ 13381 h 1705557"/>
              <a:gd name="connsiteX251" fmla="*/ 188338 w 10232859"/>
              <a:gd name="connsiteY251" fmla="*/ 11593 h 1705557"/>
              <a:gd name="connsiteX252" fmla="*/ 298809 w 10232859"/>
              <a:gd name="connsiteY252" fmla="*/ 12712 h 1705557"/>
              <a:gd name="connsiteX253" fmla="*/ 338985 w 10232859"/>
              <a:gd name="connsiteY253" fmla="*/ 14520 h 1705557"/>
              <a:gd name="connsiteX254" fmla="*/ 409815 w 10232859"/>
              <a:gd name="connsiteY254" fmla="*/ 11559 h 1705557"/>
              <a:gd name="connsiteX255" fmla="*/ 424169 w 10232859"/>
              <a:gd name="connsiteY255"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073428 w 10232859"/>
              <a:gd name="connsiteY76" fmla="*/ 159097 h 1705557"/>
              <a:gd name="connsiteX77" fmla="*/ 3173743 w 10232859"/>
              <a:gd name="connsiteY77" fmla="*/ 166095 h 1705557"/>
              <a:gd name="connsiteX78" fmla="*/ 3254203 w 10232859"/>
              <a:gd name="connsiteY78" fmla="*/ 158270 h 1705557"/>
              <a:gd name="connsiteX79" fmla="*/ 3380350 w 10232859"/>
              <a:gd name="connsiteY79" fmla="*/ 157665 h 1705557"/>
              <a:gd name="connsiteX80" fmla="*/ 3476147 w 10232859"/>
              <a:gd name="connsiteY80" fmla="*/ 177439 h 1705557"/>
              <a:gd name="connsiteX81" fmla="*/ 3581876 w 10232859"/>
              <a:gd name="connsiteY81" fmla="*/ 156962 h 1705557"/>
              <a:gd name="connsiteX82" fmla="*/ 3704761 w 10232859"/>
              <a:gd name="connsiteY82" fmla="*/ 157006 h 1705557"/>
              <a:gd name="connsiteX83" fmla="*/ 3755040 w 10232859"/>
              <a:gd name="connsiteY83" fmla="*/ 148492 h 1705557"/>
              <a:gd name="connsiteX84" fmla="*/ 3804689 w 10232859"/>
              <a:gd name="connsiteY84" fmla="*/ 158407 h 1705557"/>
              <a:gd name="connsiteX85" fmla="*/ 3821793 w 10232859"/>
              <a:gd name="connsiteY85" fmla="*/ 151257 h 1705557"/>
              <a:gd name="connsiteX86" fmla="*/ 3824682 w 10232859"/>
              <a:gd name="connsiteY86" fmla="*/ 149833 h 1705557"/>
              <a:gd name="connsiteX87" fmla="*/ 3837536 w 10232859"/>
              <a:gd name="connsiteY87" fmla="*/ 148292 h 1705557"/>
              <a:gd name="connsiteX88" fmla="*/ 3839550 w 10232859"/>
              <a:gd name="connsiteY88" fmla="*/ 142661 h 1705557"/>
              <a:gd name="connsiteX89" fmla="*/ 3857743 w 10232859"/>
              <a:gd name="connsiteY89" fmla="*/ 136618 h 1705557"/>
              <a:gd name="connsiteX90" fmla="*/ 3881852 w 10232859"/>
              <a:gd name="connsiteY90" fmla="*/ 135231 h 1705557"/>
              <a:gd name="connsiteX91" fmla="*/ 3998088 w 10232859"/>
              <a:gd name="connsiteY91" fmla="*/ 134446 h 1705557"/>
              <a:gd name="connsiteX92" fmla="*/ 4066682 w 10232859"/>
              <a:gd name="connsiteY92" fmla="*/ 130661 h 1705557"/>
              <a:gd name="connsiteX93" fmla="*/ 4091246 w 10232859"/>
              <a:gd name="connsiteY93" fmla="*/ 124017 h 1705557"/>
              <a:gd name="connsiteX94" fmla="*/ 4126556 w 10232859"/>
              <a:gd name="connsiteY94" fmla="*/ 118239 h 1705557"/>
              <a:gd name="connsiteX95" fmla="*/ 4187717 w 10232859"/>
              <a:gd name="connsiteY95" fmla="*/ 104010 h 1705557"/>
              <a:gd name="connsiteX96" fmla="*/ 4220826 w 10232859"/>
              <a:gd name="connsiteY96" fmla="*/ 102505 h 1705557"/>
              <a:gd name="connsiteX97" fmla="*/ 4239014 w 10232859"/>
              <a:gd name="connsiteY97" fmla="*/ 97354 h 1705557"/>
              <a:gd name="connsiteX98" fmla="*/ 4246653 w 10232859"/>
              <a:gd name="connsiteY98" fmla="*/ 97874 h 1705557"/>
              <a:gd name="connsiteX99" fmla="*/ 4271841 w 10232859"/>
              <a:gd name="connsiteY99" fmla="*/ 96702 h 1705557"/>
              <a:gd name="connsiteX100" fmla="*/ 4286277 w 10232859"/>
              <a:gd name="connsiteY100" fmla="*/ 96687 h 1705557"/>
              <a:gd name="connsiteX101" fmla="*/ 4292025 w 10232859"/>
              <a:gd name="connsiteY101" fmla="*/ 96921 h 1705557"/>
              <a:gd name="connsiteX102" fmla="*/ 4304713 w 10232859"/>
              <a:gd name="connsiteY102" fmla="*/ 102187 h 1705557"/>
              <a:gd name="connsiteX103" fmla="*/ 4321285 w 10232859"/>
              <a:gd name="connsiteY103" fmla="*/ 100074 h 1705557"/>
              <a:gd name="connsiteX104" fmla="*/ 4339561 w 10232859"/>
              <a:gd name="connsiteY104" fmla="*/ 105320 h 1705557"/>
              <a:gd name="connsiteX105" fmla="*/ 4343990 w 10232859"/>
              <a:gd name="connsiteY105" fmla="*/ 101090 h 1705557"/>
              <a:gd name="connsiteX106" fmla="*/ 4358885 w 10232859"/>
              <a:gd name="connsiteY106" fmla="*/ 96778 h 1705557"/>
              <a:gd name="connsiteX107" fmla="*/ 4371648 w 10232859"/>
              <a:gd name="connsiteY107" fmla="*/ 101826 h 1705557"/>
              <a:gd name="connsiteX108" fmla="*/ 4398380 w 10232859"/>
              <a:gd name="connsiteY108" fmla="*/ 104961 h 1705557"/>
              <a:gd name="connsiteX109" fmla="*/ 4405729 w 10232859"/>
              <a:gd name="connsiteY109" fmla="*/ 104191 h 1705557"/>
              <a:gd name="connsiteX110" fmla="*/ 4431408 w 10232859"/>
              <a:gd name="connsiteY110" fmla="*/ 110825 h 1705557"/>
              <a:gd name="connsiteX111" fmla="*/ 4472183 w 10232859"/>
              <a:gd name="connsiteY111" fmla="*/ 116430 h 1705557"/>
              <a:gd name="connsiteX112" fmla="*/ 4518828 w 10232859"/>
              <a:gd name="connsiteY112" fmla="*/ 119114 h 1705557"/>
              <a:gd name="connsiteX113" fmla="*/ 4532040 w 10232859"/>
              <a:gd name="connsiteY113" fmla="*/ 124307 h 1705557"/>
              <a:gd name="connsiteX114" fmla="*/ 4617778 w 10232859"/>
              <a:gd name="connsiteY114" fmla="*/ 136993 h 1705557"/>
              <a:gd name="connsiteX115" fmla="*/ 4641872 w 10232859"/>
              <a:gd name="connsiteY115" fmla="*/ 140721 h 1705557"/>
              <a:gd name="connsiteX116" fmla="*/ 4662766 w 10232859"/>
              <a:gd name="connsiteY116" fmla="*/ 138952 h 1705557"/>
              <a:gd name="connsiteX117" fmla="*/ 4667770 w 10232859"/>
              <a:gd name="connsiteY117" fmla="*/ 134208 h 1705557"/>
              <a:gd name="connsiteX118" fmla="*/ 4681052 w 10232859"/>
              <a:gd name="connsiteY118" fmla="*/ 135461 h 1705557"/>
              <a:gd name="connsiteX119" fmla="*/ 4684624 w 10232859"/>
              <a:gd name="connsiteY119" fmla="*/ 134755 h 1705557"/>
              <a:gd name="connsiteX120" fmla="*/ 4705061 w 10232859"/>
              <a:gd name="connsiteY120" fmla="*/ 131748 h 1705557"/>
              <a:gd name="connsiteX121" fmla="*/ 4747746 w 10232859"/>
              <a:gd name="connsiteY121" fmla="*/ 151131 h 1705557"/>
              <a:gd name="connsiteX122" fmla="*/ 4801045 w 10232859"/>
              <a:gd name="connsiteY122" fmla="*/ 153753 h 1705557"/>
              <a:gd name="connsiteX123" fmla="*/ 5001600 w 10232859"/>
              <a:gd name="connsiteY123" fmla="*/ 196753 h 1705557"/>
              <a:gd name="connsiteX124" fmla="*/ 5033465 w 10232859"/>
              <a:gd name="connsiteY124" fmla="*/ 182429 h 1705557"/>
              <a:gd name="connsiteX125" fmla="*/ 5115965 w 10232859"/>
              <a:gd name="connsiteY125" fmla="*/ 192583 h 1705557"/>
              <a:gd name="connsiteX126" fmla="*/ 5237936 w 10232859"/>
              <a:gd name="connsiteY126" fmla="*/ 246022 h 1705557"/>
              <a:gd name="connsiteX127" fmla="*/ 5290566 w 10232859"/>
              <a:gd name="connsiteY127" fmla="*/ 269809 h 1705557"/>
              <a:gd name="connsiteX128" fmla="*/ 5344878 w 10232859"/>
              <a:gd name="connsiteY128" fmla="*/ 282874 h 1705557"/>
              <a:gd name="connsiteX129" fmla="*/ 5413398 w 10232859"/>
              <a:gd name="connsiteY129" fmla="*/ 282749 h 1705557"/>
              <a:gd name="connsiteX130" fmla="*/ 5415629 w 10232859"/>
              <a:gd name="connsiteY130" fmla="*/ 282282 h 1705557"/>
              <a:gd name="connsiteX131" fmla="*/ 5433078 w 10232859"/>
              <a:gd name="connsiteY131" fmla="*/ 286198 h 1705557"/>
              <a:gd name="connsiteX132" fmla="*/ 5435759 w 10232859"/>
              <a:gd name="connsiteY132" fmla="*/ 289614 h 1705557"/>
              <a:gd name="connsiteX133" fmla="*/ 5447372 w 10232859"/>
              <a:gd name="connsiteY133" fmla="*/ 293101 h 1705557"/>
              <a:gd name="connsiteX134" fmla="*/ 5469289 w 10232859"/>
              <a:gd name="connsiteY134" fmla="*/ 302134 h 1705557"/>
              <a:gd name="connsiteX135" fmla="*/ 5508752 w 10232859"/>
              <a:gd name="connsiteY135" fmla="*/ 312267 h 1705557"/>
              <a:gd name="connsiteX136" fmla="*/ 5509657 w 10232859"/>
              <a:gd name="connsiteY136" fmla="*/ 311450 h 1705557"/>
              <a:gd name="connsiteX137" fmla="*/ 5521245 w 10232859"/>
              <a:gd name="connsiteY137" fmla="*/ 310202 h 1705557"/>
              <a:gd name="connsiteX138" fmla="*/ 5542415 w 10232859"/>
              <a:gd name="connsiteY138" fmla="*/ 310009 h 1705557"/>
              <a:gd name="connsiteX139" fmla="*/ 5596538 w 10232859"/>
              <a:gd name="connsiteY139" fmla="*/ 297667 h 1705557"/>
              <a:gd name="connsiteX140" fmla="*/ 5632514 w 10232859"/>
              <a:gd name="connsiteY140" fmla="*/ 308476 h 1705557"/>
              <a:gd name="connsiteX141" fmla="*/ 5640005 w 10232859"/>
              <a:gd name="connsiteY141" fmla="*/ 310131 h 1705557"/>
              <a:gd name="connsiteX142" fmla="*/ 5640259 w 10232859"/>
              <a:gd name="connsiteY142" fmla="*/ 309949 h 1705557"/>
              <a:gd name="connsiteX143" fmla="*/ 5648365 w 10232859"/>
              <a:gd name="connsiteY143" fmla="*/ 311268 h 1705557"/>
              <a:gd name="connsiteX144" fmla="*/ 5653662 w 10232859"/>
              <a:gd name="connsiteY144" fmla="*/ 313149 h 1705557"/>
              <a:gd name="connsiteX145" fmla="*/ 5668196 w 10232859"/>
              <a:gd name="connsiteY145" fmla="*/ 316360 h 1705557"/>
              <a:gd name="connsiteX146" fmla="*/ 5673886 w 10232859"/>
              <a:gd name="connsiteY146" fmla="*/ 316040 h 1705557"/>
              <a:gd name="connsiteX147" fmla="*/ 5677139 w 10232859"/>
              <a:gd name="connsiteY147" fmla="*/ 313859 h 1705557"/>
              <a:gd name="connsiteX148" fmla="*/ 5708983 w 10232859"/>
              <a:gd name="connsiteY148" fmla="*/ 313188 h 1705557"/>
              <a:gd name="connsiteX149" fmla="*/ 5773909 w 10232859"/>
              <a:gd name="connsiteY149" fmla="*/ 318575 h 1705557"/>
              <a:gd name="connsiteX150" fmla="*/ 5809500 w 10232859"/>
              <a:gd name="connsiteY150" fmla="*/ 324964 h 1705557"/>
              <a:gd name="connsiteX151" fmla="*/ 5908729 w 10232859"/>
              <a:gd name="connsiteY151" fmla="*/ 338849 h 1705557"/>
              <a:gd name="connsiteX152" fmla="*/ 6009654 w 10232859"/>
              <a:gd name="connsiteY152" fmla="*/ 350040 h 1705557"/>
              <a:gd name="connsiteX153" fmla="*/ 6067487 w 10232859"/>
              <a:gd name="connsiteY153" fmla="*/ 340226 h 1705557"/>
              <a:gd name="connsiteX154" fmla="*/ 6073281 w 10232859"/>
              <a:gd name="connsiteY154" fmla="*/ 340830 h 1705557"/>
              <a:gd name="connsiteX155" fmla="*/ 6086225 w 10232859"/>
              <a:gd name="connsiteY155" fmla="*/ 346135 h 1705557"/>
              <a:gd name="connsiteX156" fmla="*/ 6105063 w 10232859"/>
              <a:gd name="connsiteY156" fmla="*/ 353854 h 1705557"/>
              <a:gd name="connsiteX157" fmla="*/ 6135796 w 10232859"/>
              <a:gd name="connsiteY157" fmla="*/ 369657 h 1705557"/>
              <a:gd name="connsiteX158" fmla="*/ 6195166 w 10232859"/>
              <a:gd name="connsiteY158" fmla="*/ 366704 h 1705557"/>
              <a:gd name="connsiteX159" fmla="*/ 6216259 w 10232859"/>
              <a:gd name="connsiteY159" fmla="*/ 369879 h 1705557"/>
              <a:gd name="connsiteX160" fmla="*/ 6228331 w 10232859"/>
              <a:gd name="connsiteY160" fmla="*/ 370548 h 1705557"/>
              <a:gd name="connsiteX161" fmla="*/ 6229602 w 10232859"/>
              <a:gd name="connsiteY161" fmla="*/ 369928 h 1705557"/>
              <a:gd name="connsiteX162" fmla="*/ 6258988 w 10232859"/>
              <a:gd name="connsiteY162" fmla="*/ 385174 h 1705557"/>
              <a:gd name="connsiteX163" fmla="*/ 6264106 w 10232859"/>
              <a:gd name="connsiteY163" fmla="*/ 385655 h 1705557"/>
              <a:gd name="connsiteX164" fmla="*/ 6281703 w 10232859"/>
              <a:gd name="connsiteY164" fmla="*/ 397568 h 1705557"/>
              <a:gd name="connsiteX165" fmla="*/ 6291622 w 10232859"/>
              <a:gd name="connsiteY165" fmla="*/ 402669 h 1705557"/>
              <a:gd name="connsiteX166" fmla="*/ 6292712 w 10232859"/>
              <a:gd name="connsiteY166" fmla="*/ 406285 h 1705557"/>
              <a:gd name="connsiteX167" fmla="*/ 6308227 w 10232859"/>
              <a:gd name="connsiteY167" fmla="*/ 412710 h 1705557"/>
              <a:gd name="connsiteX168" fmla="*/ 6328981 w 10232859"/>
              <a:gd name="connsiteY168" fmla="*/ 416009 h 1705557"/>
              <a:gd name="connsiteX169" fmla="*/ 6368693 w 10232859"/>
              <a:gd name="connsiteY169" fmla="*/ 424359 h 1705557"/>
              <a:gd name="connsiteX170" fmla="*/ 6414811 w 10232859"/>
              <a:gd name="connsiteY170" fmla="*/ 458714 h 1705557"/>
              <a:gd name="connsiteX171" fmla="*/ 6467879 w 10232859"/>
              <a:gd name="connsiteY171" fmla="*/ 474762 h 1705557"/>
              <a:gd name="connsiteX172" fmla="*/ 6564351 w 10232859"/>
              <a:gd name="connsiteY172" fmla="*/ 544032 h 1705557"/>
              <a:gd name="connsiteX173" fmla="*/ 6711178 w 10232859"/>
              <a:gd name="connsiteY173" fmla="*/ 580124 h 1705557"/>
              <a:gd name="connsiteX174" fmla="*/ 6764036 w 10232859"/>
              <a:gd name="connsiteY174" fmla="*/ 595457 h 1705557"/>
              <a:gd name="connsiteX175" fmla="*/ 6858983 w 10232859"/>
              <a:gd name="connsiteY175" fmla="*/ 630237 h 1705557"/>
              <a:gd name="connsiteX176" fmla="*/ 6910661 w 10232859"/>
              <a:gd name="connsiteY176" fmla="*/ 641134 h 1705557"/>
              <a:gd name="connsiteX177" fmla="*/ 6944111 w 10232859"/>
              <a:gd name="connsiteY177" fmla="*/ 666016 h 1705557"/>
              <a:gd name="connsiteX178" fmla="*/ 6965771 w 10232859"/>
              <a:gd name="connsiteY178" fmla="*/ 666445 h 1705557"/>
              <a:gd name="connsiteX179" fmla="*/ 6969639 w 10232859"/>
              <a:gd name="connsiteY179" fmla="*/ 666351 h 1705557"/>
              <a:gd name="connsiteX180" fmla="*/ 6982242 w 10232859"/>
              <a:gd name="connsiteY180" fmla="*/ 669626 h 1705557"/>
              <a:gd name="connsiteX181" fmla="*/ 6989387 w 10232859"/>
              <a:gd name="connsiteY181" fmla="*/ 665988 h 1705557"/>
              <a:gd name="connsiteX182" fmla="*/ 7010930 w 10232859"/>
              <a:gd name="connsiteY182" fmla="*/ 667648 h 1705557"/>
              <a:gd name="connsiteX183" fmla="*/ 7033125 w 10232859"/>
              <a:gd name="connsiteY183" fmla="*/ 674950 h 1705557"/>
              <a:gd name="connsiteX184" fmla="*/ 7134461 w 10232859"/>
              <a:gd name="connsiteY184" fmla="*/ 714706 h 1705557"/>
              <a:gd name="connsiteX185" fmla="*/ 7197450 w 10232859"/>
              <a:gd name="connsiteY185" fmla="*/ 735608 h 1705557"/>
              <a:gd name="connsiteX186" fmla="*/ 7225084 w 10232859"/>
              <a:gd name="connsiteY186" fmla="*/ 739019 h 1705557"/>
              <a:gd name="connsiteX187" fmla="*/ 7261183 w 10232859"/>
              <a:gd name="connsiteY187" fmla="*/ 746827 h 1705557"/>
              <a:gd name="connsiteX188" fmla="*/ 7327760 w 10232859"/>
              <a:gd name="connsiteY188" fmla="*/ 757100 h 1705557"/>
              <a:gd name="connsiteX189" fmla="*/ 7412222 w 10232859"/>
              <a:gd name="connsiteY189" fmla="*/ 777001 h 1705557"/>
              <a:gd name="connsiteX190" fmla="*/ 7457904 w 10232859"/>
              <a:gd name="connsiteY190" fmla="*/ 810835 h 1705557"/>
              <a:gd name="connsiteX191" fmla="*/ 7465795 w 10232859"/>
              <a:gd name="connsiteY191" fmla="*/ 809112 h 1705557"/>
              <a:gd name="connsiteX192" fmla="*/ 7505046 w 10232859"/>
              <a:gd name="connsiteY192" fmla="*/ 823031 h 1705557"/>
              <a:gd name="connsiteX193" fmla="*/ 7623220 w 10232859"/>
              <a:gd name="connsiteY193" fmla="*/ 895034 h 1705557"/>
              <a:gd name="connsiteX194" fmla="*/ 7700458 w 10232859"/>
              <a:gd name="connsiteY194" fmla="*/ 921593 h 1705557"/>
              <a:gd name="connsiteX195" fmla="*/ 7730988 w 10232859"/>
              <a:gd name="connsiteY195" fmla="*/ 927270 h 1705557"/>
              <a:gd name="connsiteX196" fmla="*/ 7781942 w 10232859"/>
              <a:gd name="connsiteY196" fmla="*/ 937017 h 1705557"/>
              <a:gd name="connsiteX197" fmla="*/ 7827704 w 10232859"/>
              <a:gd name="connsiteY197" fmla="*/ 935072 h 1705557"/>
              <a:gd name="connsiteX198" fmla="*/ 7867270 w 10232859"/>
              <a:gd name="connsiteY198" fmla="*/ 946880 h 1705557"/>
              <a:gd name="connsiteX199" fmla="*/ 7866538 w 10232859"/>
              <a:gd name="connsiteY199" fmla="*/ 961559 h 1705557"/>
              <a:gd name="connsiteX200" fmla="*/ 7912084 w 10232859"/>
              <a:gd name="connsiteY200" fmla="*/ 970314 h 1705557"/>
              <a:gd name="connsiteX201" fmla="*/ 7982264 w 10232859"/>
              <a:gd name="connsiteY201" fmla="*/ 982287 h 1705557"/>
              <a:gd name="connsiteX202" fmla="*/ 7991272 w 10232859"/>
              <a:gd name="connsiteY202" fmla="*/ 987618 h 1705557"/>
              <a:gd name="connsiteX203" fmla="*/ 8006496 w 10232859"/>
              <a:gd name="connsiteY203" fmla="*/ 979353 h 1705557"/>
              <a:gd name="connsiteX204" fmla="*/ 8034497 w 10232859"/>
              <a:gd name="connsiteY204" fmla="*/ 978568 h 1705557"/>
              <a:gd name="connsiteX205" fmla="*/ 8150881 w 10232859"/>
              <a:gd name="connsiteY205" fmla="*/ 996925 h 1705557"/>
              <a:gd name="connsiteX206" fmla="*/ 8172106 w 10232859"/>
              <a:gd name="connsiteY206" fmla="*/ 997026 h 1705557"/>
              <a:gd name="connsiteX207" fmla="*/ 8196076 w 10232859"/>
              <a:gd name="connsiteY207" fmla="*/ 1006592 h 1705557"/>
              <a:gd name="connsiteX208" fmla="*/ 8247463 w 10232859"/>
              <a:gd name="connsiteY208" fmla="*/ 1022846 h 1705557"/>
              <a:gd name="connsiteX209" fmla="*/ 8279272 w 10232859"/>
              <a:gd name="connsiteY209" fmla="*/ 1039435 h 1705557"/>
              <a:gd name="connsiteX210" fmla="*/ 8289611 w 10232859"/>
              <a:gd name="connsiteY210" fmla="*/ 1035144 h 1705557"/>
              <a:gd name="connsiteX211" fmla="*/ 8311483 w 10232859"/>
              <a:gd name="connsiteY211" fmla="*/ 1035913 h 1705557"/>
              <a:gd name="connsiteX212" fmla="*/ 8399489 w 10232859"/>
              <a:gd name="connsiteY212" fmla="*/ 1055076 h 1705557"/>
              <a:gd name="connsiteX213" fmla="*/ 8415973 w 10232859"/>
              <a:gd name="connsiteY213" fmla="*/ 1056174 h 1705557"/>
              <a:gd name="connsiteX214" fmla="*/ 8433326 w 10232859"/>
              <a:gd name="connsiteY214" fmla="*/ 1064395 h 1705557"/>
              <a:gd name="connsiteX215" fmla="*/ 8502328 w 10232859"/>
              <a:gd name="connsiteY215" fmla="*/ 1098012 h 1705557"/>
              <a:gd name="connsiteX216" fmla="*/ 8534346 w 10232859"/>
              <a:gd name="connsiteY216" fmla="*/ 1113494 h 1705557"/>
              <a:gd name="connsiteX217" fmla="*/ 8534980 w 10232859"/>
              <a:gd name="connsiteY217" fmla="*/ 1117375 h 1705557"/>
              <a:gd name="connsiteX218" fmla="*/ 8544104 w 10232859"/>
              <a:gd name="connsiteY218" fmla="*/ 1114920 h 1705557"/>
              <a:gd name="connsiteX219" fmla="*/ 8567742 w 10232859"/>
              <a:gd name="connsiteY219" fmla="*/ 1124104 h 1705557"/>
              <a:gd name="connsiteX220" fmla="*/ 8633779 w 10232859"/>
              <a:gd name="connsiteY220" fmla="*/ 1145740 h 1705557"/>
              <a:gd name="connsiteX221" fmla="*/ 8676965 w 10232859"/>
              <a:gd name="connsiteY221" fmla="*/ 1163463 h 1705557"/>
              <a:gd name="connsiteX222" fmla="*/ 8698944 w 10232859"/>
              <a:gd name="connsiteY222" fmla="*/ 1163453 h 1705557"/>
              <a:gd name="connsiteX223" fmla="*/ 8711456 w 10232859"/>
              <a:gd name="connsiteY223" fmla="*/ 1175731 h 1705557"/>
              <a:gd name="connsiteX224" fmla="*/ 8732793 w 10232859"/>
              <a:gd name="connsiteY224" fmla="*/ 1179486 h 1705557"/>
              <a:gd name="connsiteX225" fmla="*/ 8751897 w 10232859"/>
              <a:gd name="connsiteY225" fmla="*/ 1197400 h 1705557"/>
              <a:gd name="connsiteX226" fmla="*/ 8793564 w 10232859"/>
              <a:gd name="connsiteY226" fmla="*/ 1179086 h 1705557"/>
              <a:gd name="connsiteX227" fmla="*/ 8834270 w 10232859"/>
              <a:gd name="connsiteY227" fmla="*/ 1213138 h 1705557"/>
              <a:gd name="connsiteX228" fmla="*/ 8853872 w 10232859"/>
              <a:gd name="connsiteY228" fmla="*/ 1221228 h 1705557"/>
              <a:gd name="connsiteX229" fmla="*/ 8861901 w 10232859"/>
              <a:gd name="connsiteY229" fmla="*/ 1217889 h 1705557"/>
              <a:gd name="connsiteX230" fmla="*/ 8874168 w 10232859"/>
              <a:gd name="connsiteY230" fmla="*/ 1220481 h 1705557"/>
              <a:gd name="connsiteX231" fmla="*/ 8871123 w 10232859"/>
              <a:gd name="connsiteY231" fmla="*/ 1227674 h 1705557"/>
              <a:gd name="connsiteX232" fmla="*/ 8903537 w 10232859"/>
              <a:gd name="connsiteY232" fmla="*/ 1237102 h 1705557"/>
              <a:gd name="connsiteX233" fmla="*/ 8933767 w 10232859"/>
              <a:gd name="connsiteY233" fmla="*/ 1269882 h 1705557"/>
              <a:gd name="connsiteX234" fmla="*/ 8985765 w 10232859"/>
              <a:gd name="connsiteY234" fmla="*/ 1294178 h 1705557"/>
              <a:gd name="connsiteX235" fmla="*/ 9071444 w 10232859"/>
              <a:gd name="connsiteY235" fmla="*/ 1323819 h 1705557"/>
              <a:gd name="connsiteX236" fmla="*/ 9096711 w 10232859"/>
              <a:gd name="connsiteY236" fmla="*/ 1334291 h 1705557"/>
              <a:gd name="connsiteX237" fmla="*/ 9338853 w 10232859"/>
              <a:gd name="connsiteY237" fmla="*/ 1454560 h 1705557"/>
              <a:gd name="connsiteX238" fmla="*/ 9520814 w 10232859"/>
              <a:gd name="connsiteY238" fmla="*/ 1456341 h 1705557"/>
              <a:gd name="connsiteX239" fmla="*/ 9702271 w 10232859"/>
              <a:gd name="connsiteY239" fmla="*/ 1495067 h 1705557"/>
              <a:gd name="connsiteX240" fmla="*/ 9744273 w 10232859"/>
              <a:gd name="connsiteY240" fmla="*/ 1530026 h 1705557"/>
              <a:gd name="connsiteX241" fmla="*/ 9771903 w 10232859"/>
              <a:gd name="connsiteY241" fmla="*/ 1536548 h 1705557"/>
              <a:gd name="connsiteX242" fmla="*/ 9818565 w 10232859"/>
              <a:gd name="connsiteY242" fmla="*/ 1545059 h 1705557"/>
              <a:gd name="connsiteX243" fmla="*/ 9882202 w 10232859"/>
              <a:gd name="connsiteY243" fmla="*/ 1572402 h 1705557"/>
              <a:gd name="connsiteX244" fmla="*/ 10022025 w 10232859"/>
              <a:gd name="connsiteY244" fmla="*/ 1606210 h 1705557"/>
              <a:gd name="connsiteX245" fmla="*/ 10220406 w 10232859"/>
              <a:gd name="connsiteY245" fmla="*/ 1683519 h 1705557"/>
              <a:gd name="connsiteX246" fmla="*/ 10232859 w 10232859"/>
              <a:gd name="connsiteY246" fmla="*/ 1705557 h 1705557"/>
              <a:gd name="connsiteX247" fmla="*/ 0 w 10232859"/>
              <a:gd name="connsiteY247" fmla="*/ 1705557 h 1705557"/>
              <a:gd name="connsiteX248" fmla="*/ 0 w 10232859"/>
              <a:gd name="connsiteY248" fmla="*/ 28342 h 1705557"/>
              <a:gd name="connsiteX249" fmla="*/ 8097 w 10232859"/>
              <a:gd name="connsiteY249" fmla="*/ 30869 h 1705557"/>
              <a:gd name="connsiteX250" fmla="*/ 77128 w 10232859"/>
              <a:gd name="connsiteY250" fmla="*/ 13381 h 1705557"/>
              <a:gd name="connsiteX251" fmla="*/ 188338 w 10232859"/>
              <a:gd name="connsiteY251" fmla="*/ 11593 h 1705557"/>
              <a:gd name="connsiteX252" fmla="*/ 298809 w 10232859"/>
              <a:gd name="connsiteY252" fmla="*/ 12712 h 1705557"/>
              <a:gd name="connsiteX253" fmla="*/ 338985 w 10232859"/>
              <a:gd name="connsiteY253" fmla="*/ 14520 h 1705557"/>
              <a:gd name="connsiteX254" fmla="*/ 409815 w 10232859"/>
              <a:gd name="connsiteY254" fmla="*/ 11559 h 1705557"/>
              <a:gd name="connsiteX255" fmla="*/ 424169 w 10232859"/>
              <a:gd name="connsiteY255"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42655 w 10232859"/>
              <a:gd name="connsiteY50" fmla="*/ 239080 h 1705557"/>
              <a:gd name="connsiteX51" fmla="*/ 2490341 w 10232859"/>
              <a:gd name="connsiteY51" fmla="*/ 217588 h 1705557"/>
              <a:gd name="connsiteX52" fmla="*/ 2588929 w 10232859"/>
              <a:gd name="connsiteY52" fmla="*/ 207494 h 1705557"/>
              <a:gd name="connsiteX53" fmla="*/ 2687426 w 10232859"/>
              <a:gd name="connsiteY53" fmla="*/ 200362 h 1705557"/>
              <a:gd name="connsiteX54" fmla="*/ 2723517 w 10232859"/>
              <a:gd name="connsiteY54" fmla="*/ 199166 h 1705557"/>
              <a:gd name="connsiteX55" fmla="*/ 2785956 w 10232859"/>
              <a:gd name="connsiteY55" fmla="*/ 190918 h 1705557"/>
              <a:gd name="connsiteX56" fmla="*/ 2813378 w 10232859"/>
              <a:gd name="connsiteY56" fmla="*/ 183347 h 1705557"/>
              <a:gd name="connsiteX57" fmla="*/ 2814782 w 10232859"/>
              <a:gd name="connsiteY57" fmla="*/ 183667 h 1705557"/>
              <a:gd name="connsiteX58" fmla="*/ 2816580 w 10232859"/>
              <a:gd name="connsiteY58" fmla="*/ 180880 h 1705557"/>
              <a:gd name="connsiteX59" fmla="*/ 2821623 w 10232859"/>
              <a:gd name="connsiteY59" fmla="*/ 179389 h 1705557"/>
              <a:gd name="connsiteX60" fmla="*/ 2836688 w 10232859"/>
              <a:gd name="connsiteY60" fmla="*/ 179485 h 1705557"/>
              <a:gd name="connsiteX61" fmla="*/ 2842564 w 10232859"/>
              <a:gd name="connsiteY61" fmla="*/ 180209 h 1705557"/>
              <a:gd name="connsiteX62" fmla="*/ 2850712 w 10232859"/>
              <a:gd name="connsiteY62" fmla="*/ 179804 h 1705557"/>
              <a:gd name="connsiteX63" fmla="*/ 2850846 w 10232859"/>
              <a:gd name="connsiteY63" fmla="*/ 179576 h 1705557"/>
              <a:gd name="connsiteX64" fmla="*/ 2858611 w 10232859"/>
              <a:gd name="connsiteY64" fmla="*/ 179626 h 1705557"/>
              <a:gd name="connsiteX65" fmla="*/ 2897454 w 10232859"/>
              <a:gd name="connsiteY65" fmla="*/ 182628 h 1705557"/>
              <a:gd name="connsiteX66" fmla="*/ 2940369 w 10232859"/>
              <a:gd name="connsiteY66" fmla="*/ 159458 h 1705557"/>
              <a:gd name="connsiteX67" fmla="*/ 2959670 w 10232859"/>
              <a:gd name="connsiteY67" fmla="*/ 154881 h 1705557"/>
              <a:gd name="connsiteX68" fmla="*/ 2969615 w 10232859"/>
              <a:gd name="connsiteY68" fmla="*/ 151269 h 1705557"/>
              <a:gd name="connsiteX69" fmla="*/ 2970000 w 10232859"/>
              <a:gd name="connsiteY69" fmla="*/ 150290 h 1705557"/>
              <a:gd name="connsiteX70" fmla="*/ 3007272 w 10232859"/>
              <a:gd name="connsiteY70" fmla="*/ 153280 h 1705557"/>
              <a:gd name="connsiteX71" fmla="*/ 3011677 w 10232859"/>
              <a:gd name="connsiteY71" fmla="*/ 151918 h 1705557"/>
              <a:gd name="connsiteX72" fmla="*/ 3036668 w 10232859"/>
              <a:gd name="connsiteY72" fmla="*/ 156118 h 1705557"/>
              <a:gd name="connsiteX73" fmla="*/ 3049208 w 10232859"/>
              <a:gd name="connsiteY73" fmla="*/ 157087 h 1705557"/>
              <a:gd name="connsiteX74" fmla="*/ 3053517 w 10232859"/>
              <a:gd name="connsiteY74" fmla="*/ 159836 h 1705557"/>
              <a:gd name="connsiteX75" fmla="*/ 3071637 w 10232859"/>
              <a:gd name="connsiteY75" fmla="*/ 160010 h 1705557"/>
              <a:gd name="connsiteX76" fmla="*/ 3110077 w 10232859"/>
              <a:gd name="connsiteY76" fmla="*/ 155716 h 1705557"/>
              <a:gd name="connsiteX77" fmla="*/ 3173743 w 10232859"/>
              <a:gd name="connsiteY77" fmla="*/ 166095 h 1705557"/>
              <a:gd name="connsiteX78" fmla="*/ 3254203 w 10232859"/>
              <a:gd name="connsiteY78" fmla="*/ 158270 h 1705557"/>
              <a:gd name="connsiteX79" fmla="*/ 3380350 w 10232859"/>
              <a:gd name="connsiteY79" fmla="*/ 157665 h 1705557"/>
              <a:gd name="connsiteX80" fmla="*/ 3476147 w 10232859"/>
              <a:gd name="connsiteY80" fmla="*/ 177439 h 1705557"/>
              <a:gd name="connsiteX81" fmla="*/ 3581876 w 10232859"/>
              <a:gd name="connsiteY81" fmla="*/ 156962 h 1705557"/>
              <a:gd name="connsiteX82" fmla="*/ 3704761 w 10232859"/>
              <a:gd name="connsiteY82" fmla="*/ 157006 h 1705557"/>
              <a:gd name="connsiteX83" fmla="*/ 3755040 w 10232859"/>
              <a:gd name="connsiteY83" fmla="*/ 148492 h 1705557"/>
              <a:gd name="connsiteX84" fmla="*/ 3804689 w 10232859"/>
              <a:gd name="connsiteY84" fmla="*/ 158407 h 1705557"/>
              <a:gd name="connsiteX85" fmla="*/ 3821793 w 10232859"/>
              <a:gd name="connsiteY85" fmla="*/ 151257 h 1705557"/>
              <a:gd name="connsiteX86" fmla="*/ 3824682 w 10232859"/>
              <a:gd name="connsiteY86" fmla="*/ 149833 h 1705557"/>
              <a:gd name="connsiteX87" fmla="*/ 3837536 w 10232859"/>
              <a:gd name="connsiteY87" fmla="*/ 148292 h 1705557"/>
              <a:gd name="connsiteX88" fmla="*/ 3839550 w 10232859"/>
              <a:gd name="connsiteY88" fmla="*/ 142661 h 1705557"/>
              <a:gd name="connsiteX89" fmla="*/ 3857743 w 10232859"/>
              <a:gd name="connsiteY89" fmla="*/ 136618 h 1705557"/>
              <a:gd name="connsiteX90" fmla="*/ 3881852 w 10232859"/>
              <a:gd name="connsiteY90" fmla="*/ 135231 h 1705557"/>
              <a:gd name="connsiteX91" fmla="*/ 3998088 w 10232859"/>
              <a:gd name="connsiteY91" fmla="*/ 134446 h 1705557"/>
              <a:gd name="connsiteX92" fmla="*/ 4066682 w 10232859"/>
              <a:gd name="connsiteY92" fmla="*/ 130661 h 1705557"/>
              <a:gd name="connsiteX93" fmla="*/ 4091246 w 10232859"/>
              <a:gd name="connsiteY93" fmla="*/ 124017 h 1705557"/>
              <a:gd name="connsiteX94" fmla="*/ 4126556 w 10232859"/>
              <a:gd name="connsiteY94" fmla="*/ 118239 h 1705557"/>
              <a:gd name="connsiteX95" fmla="*/ 4187717 w 10232859"/>
              <a:gd name="connsiteY95" fmla="*/ 104010 h 1705557"/>
              <a:gd name="connsiteX96" fmla="*/ 4220826 w 10232859"/>
              <a:gd name="connsiteY96" fmla="*/ 102505 h 1705557"/>
              <a:gd name="connsiteX97" fmla="*/ 4239014 w 10232859"/>
              <a:gd name="connsiteY97" fmla="*/ 97354 h 1705557"/>
              <a:gd name="connsiteX98" fmla="*/ 4246653 w 10232859"/>
              <a:gd name="connsiteY98" fmla="*/ 97874 h 1705557"/>
              <a:gd name="connsiteX99" fmla="*/ 4271841 w 10232859"/>
              <a:gd name="connsiteY99" fmla="*/ 96702 h 1705557"/>
              <a:gd name="connsiteX100" fmla="*/ 4286277 w 10232859"/>
              <a:gd name="connsiteY100" fmla="*/ 96687 h 1705557"/>
              <a:gd name="connsiteX101" fmla="*/ 4292025 w 10232859"/>
              <a:gd name="connsiteY101" fmla="*/ 96921 h 1705557"/>
              <a:gd name="connsiteX102" fmla="*/ 4304713 w 10232859"/>
              <a:gd name="connsiteY102" fmla="*/ 102187 h 1705557"/>
              <a:gd name="connsiteX103" fmla="*/ 4321285 w 10232859"/>
              <a:gd name="connsiteY103" fmla="*/ 100074 h 1705557"/>
              <a:gd name="connsiteX104" fmla="*/ 4339561 w 10232859"/>
              <a:gd name="connsiteY104" fmla="*/ 105320 h 1705557"/>
              <a:gd name="connsiteX105" fmla="*/ 4343990 w 10232859"/>
              <a:gd name="connsiteY105" fmla="*/ 101090 h 1705557"/>
              <a:gd name="connsiteX106" fmla="*/ 4358885 w 10232859"/>
              <a:gd name="connsiteY106" fmla="*/ 96778 h 1705557"/>
              <a:gd name="connsiteX107" fmla="*/ 4371648 w 10232859"/>
              <a:gd name="connsiteY107" fmla="*/ 101826 h 1705557"/>
              <a:gd name="connsiteX108" fmla="*/ 4398380 w 10232859"/>
              <a:gd name="connsiteY108" fmla="*/ 104961 h 1705557"/>
              <a:gd name="connsiteX109" fmla="*/ 4405729 w 10232859"/>
              <a:gd name="connsiteY109" fmla="*/ 104191 h 1705557"/>
              <a:gd name="connsiteX110" fmla="*/ 4431408 w 10232859"/>
              <a:gd name="connsiteY110" fmla="*/ 110825 h 1705557"/>
              <a:gd name="connsiteX111" fmla="*/ 4472183 w 10232859"/>
              <a:gd name="connsiteY111" fmla="*/ 116430 h 1705557"/>
              <a:gd name="connsiteX112" fmla="*/ 4518828 w 10232859"/>
              <a:gd name="connsiteY112" fmla="*/ 119114 h 1705557"/>
              <a:gd name="connsiteX113" fmla="*/ 4532040 w 10232859"/>
              <a:gd name="connsiteY113" fmla="*/ 124307 h 1705557"/>
              <a:gd name="connsiteX114" fmla="*/ 4617778 w 10232859"/>
              <a:gd name="connsiteY114" fmla="*/ 136993 h 1705557"/>
              <a:gd name="connsiteX115" fmla="*/ 4641872 w 10232859"/>
              <a:gd name="connsiteY115" fmla="*/ 140721 h 1705557"/>
              <a:gd name="connsiteX116" fmla="*/ 4662766 w 10232859"/>
              <a:gd name="connsiteY116" fmla="*/ 138952 h 1705557"/>
              <a:gd name="connsiteX117" fmla="*/ 4667770 w 10232859"/>
              <a:gd name="connsiteY117" fmla="*/ 134208 h 1705557"/>
              <a:gd name="connsiteX118" fmla="*/ 4681052 w 10232859"/>
              <a:gd name="connsiteY118" fmla="*/ 135461 h 1705557"/>
              <a:gd name="connsiteX119" fmla="*/ 4684624 w 10232859"/>
              <a:gd name="connsiteY119" fmla="*/ 134755 h 1705557"/>
              <a:gd name="connsiteX120" fmla="*/ 4705061 w 10232859"/>
              <a:gd name="connsiteY120" fmla="*/ 131748 h 1705557"/>
              <a:gd name="connsiteX121" fmla="*/ 4747746 w 10232859"/>
              <a:gd name="connsiteY121" fmla="*/ 151131 h 1705557"/>
              <a:gd name="connsiteX122" fmla="*/ 4801045 w 10232859"/>
              <a:gd name="connsiteY122" fmla="*/ 153753 h 1705557"/>
              <a:gd name="connsiteX123" fmla="*/ 5001600 w 10232859"/>
              <a:gd name="connsiteY123" fmla="*/ 196753 h 1705557"/>
              <a:gd name="connsiteX124" fmla="*/ 5033465 w 10232859"/>
              <a:gd name="connsiteY124" fmla="*/ 182429 h 1705557"/>
              <a:gd name="connsiteX125" fmla="*/ 5115965 w 10232859"/>
              <a:gd name="connsiteY125" fmla="*/ 192583 h 1705557"/>
              <a:gd name="connsiteX126" fmla="*/ 5237936 w 10232859"/>
              <a:gd name="connsiteY126" fmla="*/ 246022 h 1705557"/>
              <a:gd name="connsiteX127" fmla="*/ 5290566 w 10232859"/>
              <a:gd name="connsiteY127" fmla="*/ 269809 h 1705557"/>
              <a:gd name="connsiteX128" fmla="*/ 5344878 w 10232859"/>
              <a:gd name="connsiteY128" fmla="*/ 282874 h 1705557"/>
              <a:gd name="connsiteX129" fmla="*/ 5413398 w 10232859"/>
              <a:gd name="connsiteY129" fmla="*/ 282749 h 1705557"/>
              <a:gd name="connsiteX130" fmla="*/ 5415629 w 10232859"/>
              <a:gd name="connsiteY130" fmla="*/ 282282 h 1705557"/>
              <a:gd name="connsiteX131" fmla="*/ 5433078 w 10232859"/>
              <a:gd name="connsiteY131" fmla="*/ 286198 h 1705557"/>
              <a:gd name="connsiteX132" fmla="*/ 5435759 w 10232859"/>
              <a:gd name="connsiteY132" fmla="*/ 289614 h 1705557"/>
              <a:gd name="connsiteX133" fmla="*/ 5447372 w 10232859"/>
              <a:gd name="connsiteY133" fmla="*/ 293101 h 1705557"/>
              <a:gd name="connsiteX134" fmla="*/ 5469289 w 10232859"/>
              <a:gd name="connsiteY134" fmla="*/ 302134 h 1705557"/>
              <a:gd name="connsiteX135" fmla="*/ 5508752 w 10232859"/>
              <a:gd name="connsiteY135" fmla="*/ 312267 h 1705557"/>
              <a:gd name="connsiteX136" fmla="*/ 5509657 w 10232859"/>
              <a:gd name="connsiteY136" fmla="*/ 311450 h 1705557"/>
              <a:gd name="connsiteX137" fmla="*/ 5521245 w 10232859"/>
              <a:gd name="connsiteY137" fmla="*/ 310202 h 1705557"/>
              <a:gd name="connsiteX138" fmla="*/ 5542415 w 10232859"/>
              <a:gd name="connsiteY138" fmla="*/ 310009 h 1705557"/>
              <a:gd name="connsiteX139" fmla="*/ 5596538 w 10232859"/>
              <a:gd name="connsiteY139" fmla="*/ 297667 h 1705557"/>
              <a:gd name="connsiteX140" fmla="*/ 5632514 w 10232859"/>
              <a:gd name="connsiteY140" fmla="*/ 308476 h 1705557"/>
              <a:gd name="connsiteX141" fmla="*/ 5640005 w 10232859"/>
              <a:gd name="connsiteY141" fmla="*/ 310131 h 1705557"/>
              <a:gd name="connsiteX142" fmla="*/ 5640259 w 10232859"/>
              <a:gd name="connsiteY142" fmla="*/ 309949 h 1705557"/>
              <a:gd name="connsiteX143" fmla="*/ 5648365 w 10232859"/>
              <a:gd name="connsiteY143" fmla="*/ 311268 h 1705557"/>
              <a:gd name="connsiteX144" fmla="*/ 5653662 w 10232859"/>
              <a:gd name="connsiteY144" fmla="*/ 313149 h 1705557"/>
              <a:gd name="connsiteX145" fmla="*/ 5668196 w 10232859"/>
              <a:gd name="connsiteY145" fmla="*/ 316360 h 1705557"/>
              <a:gd name="connsiteX146" fmla="*/ 5673886 w 10232859"/>
              <a:gd name="connsiteY146" fmla="*/ 316040 h 1705557"/>
              <a:gd name="connsiteX147" fmla="*/ 5677139 w 10232859"/>
              <a:gd name="connsiteY147" fmla="*/ 313859 h 1705557"/>
              <a:gd name="connsiteX148" fmla="*/ 5708983 w 10232859"/>
              <a:gd name="connsiteY148" fmla="*/ 313188 h 1705557"/>
              <a:gd name="connsiteX149" fmla="*/ 5773909 w 10232859"/>
              <a:gd name="connsiteY149" fmla="*/ 318575 h 1705557"/>
              <a:gd name="connsiteX150" fmla="*/ 5809500 w 10232859"/>
              <a:gd name="connsiteY150" fmla="*/ 324964 h 1705557"/>
              <a:gd name="connsiteX151" fmla="*/ 5908729 w 10232859"/>
              <a:gd name="connsiteY151" fmla="*/ 338849 h 1705557"/>
              <a:gd name="connsiteX152" fmla="*/ 6009654 w 10232859"/>
              <a:gd name="connsiteY152" fmla="*/ 350040 h 1705557"/>
              <a:gd name="connsiteX153" fmla="*/ 6067487 w 10232859"/>
              <a:gd name="connsiteY153" fmla="*/ 340226 h 1705557"/>
              <a:gd name="connsiteX154" fmla="*/ 6073281 w 10232859"/>
              <a:gd name="connsiteY154" fmla="*/ 340830 h 1705557"/>
              <a:gd name="connsiteX155" fmla="*/ 6086225 w 10232859"/>
              <a:gd name="connsiteY155" fmla="*/ 346135 h 1705557"/>
              <a:gd name="connsiteX156" fmla="*/ 6105063 w 10232859"/>
              <a:gd name="connsiteY156" fmla="*/ 353854 h 1705557"/>
              <a:gd name="connsiteX157" fmla="*/ 6135796 w 10232859"/>
              <a:gd name="connsiteY157" fmla="*/ 369657 h 1705557"/>
              <a:gd name="connsiteX158" fmla="*/ 6195166 w 10232859"/>
              <a:gd name="connsiteY158" fmla="*/ 366704 h 1705557"/>
              <a:gd name="connsiteX159" fmla="*/ 6216259 w 10232859"/>
              <a:gd name="connsiteY159" fmla="*/ 369879 h 1705557"/>
              <a:gd name="connsiteX160" fmla="*/ 6228331 w 10232859"/>
              <a:gd name="connsiteY160" fmla="*/ 370548 h 1705557"/>
              <a:gd name="connsiteX161" fmla="*/ 6229602 w 10232859"/>
              <a:gd name="connsiteY161" fmla="*/ 369928 h 1705557"/>
              <a:gd name="connsiteX162" fmla="*/ 6258988 w 10232859"/>
              <a:gd name="connsiteY162" fmla="*/ 385174 h 1705557"/>
              <a:gd name="connsiteX163" fmla="*/ 6264106 w 10232859"/>
              <a:gd name="connsiteY163" fmla="*/ 385655 h 1705557"/>
              <a:gd name="connsiteX164" fmla="*/ 6281703 w 10232859"/>
              <a:gd name="connsiteY164" fmla="*/ 397568 h 1705557"/>
              <a:gd name="connsiteX165" fmla="*/ 6291622 w 10232859"/>
              <a:gd name="connsiteY165" fmla="*/ 402669 h 1705557"/>
              <a:gd name="connsiteX166" fmla="*/ 6292712 w 10232859"/>
              <a:gd name="connsiteY166" fmla="*/ 406285 h 1705557"/>
              <a:gd name="connsiteX167" fmla="*/ 6308227 w 10232859"/>
              <a:gd name="connsiteY167" fmla="*/ 412710 h 1705557"/>
              <a:gd name="connsiteX168" fmla="*/ 6328981 w 10232859"/>
              <a:gd name="connsiteY168" fmla="*/ 416009 h 1705557"/>
              <a:gd name="connsiteX169" fmla="*/ 6368693 w 10232859"/>
              <a:gd name="connsiteY169" fmla="*/ 424359 h 1705557"/>
              <a:gd name="connsiteX170" fmla="*/ 6414811 w 10232859"/>
              <a:gd name="connsiteY170" fmla="*/ 458714 h 1705557"/>
              <a:gd name="connsiteX171" fmla="*/ 6467879 w 10232859"/>
              <a:gd name="connsiteY171" fmla="*/ 474762 h 1705557"/>
              <a:gd name="connsiteX172" fmla="*/ 6564351 w 10232859"/>
              <a:gd name="connsiteY172" fmla="*/ 544032 h 1705557"/>
              <a:gd name="connsiteX173" fmla="*/ 6711178 w 10232859"/>
              <a:gd name="connsiteY173" fmla="*/ 580124 h 1705557"/>
              <a:gd name="connsiteX174" fmla="*/ 6764036 w 10232859"/>
              <a:gd name="connsiteY174" fmla="*/ 595457 h 1705557"/>
              <a:gd name="connsiteX175" fmla="*/ 6858983 w 10232859"/>
              <a:gd name="connsiteY175" fmla="*/ 630237 h 1705557"/>
              <a:gd name="connsiteX176" fmla="*/ 6910661 w 10232859"/>
              <a:gd name="connsiteY176" fmla="*/ 641134 h 1705557"/>
              <a:gd name="connsiteX177" fmla="*/ 6944111 w 10232859"/>
              <a:gd name="connsiteY177" fmla="*/ 666016 h 1705557"/>
              <a:gd name="connsiteX178" fmla="*/ 6965771 w 10232859"/>
              <a:gd name="connsiteY178" fmla="*/ 666445 h 1705557"/>
              <a:gd name="connsiteX179" fmla="*/ 6969639 w 10232859"/>
              <a:gd name="connsiteY179" fmla="*/ 666351 h 1705557"/>
              <a:gd name="connsiteX180" fmla="*/ 6982242 w 10232859"/>
              <a:gd name="connsiteY180" fmla="*/ 669626 h 1705557"/>
              <a:gd name="connsiteX181" fmla="*/ 6989387 w 10232859"/>
              <a:gd name="connsiteY181" fmla="*/ 665988 h 1705557"/>
              <a:gd name="connsiteX182" fmla="*/ 7010930 w 10232859"/>
              <a:gd name="connsiteY182" fmla="*/ 667648 h 1705557"/>
              <a:gd name="connsiteX183" fmla="*/ 7033125 w 10232859"/>
              <a:gd name="connsiteY183" fmla="*/ 674950 h 1705557"/>
              <a:gd name="connsiteX184" fmla="*/ 7134461 w 10232859"/>
              <a:gd name="connsiteY184" fmla="*/ 714706 h 1705557"/>
              <a:gd name="connsiteX185" fmla="*/ 7197450 w 10232859"/>
              <a:gd name="connsiteY185" fmla="*/ 735608 h 1705557"/>
              <a:gd name="connsiteX186" fmla="*/ 7225084 w 10232859"/>
              <a:gd name="connsiteY186" fmla="*/ 739019 h 1705557"/>
              <a:gd name="connsiteX187" fmla="*/ 7261183 w 10232859"/>
              <a:gd name="connsiteY187" fmla="*/ 746827 h 1705557"/>
              <a:gd name="connsiteX188" fmla="*/ 7327760 w 10232859"/>
              <a:gd name="connsiteY188" fmla="*/ 757100 h 1705557"/>
              <a:gd name="connsiteX189" fmla="*/ 7412222 w 10232859"/>
              <a:gd name="connsiteY189" fmla="*/ 777001 h 1705557"/>
              <a:gd name="connsiteX190" fmla="*/ 7457904 w 10232859"/>
              <a:gd name="connsiteY190" fmla="*/ 810835 h 1705557"/>
              <a:gd name="connsiteX191" fmla="*/ 7465795 w 10232859"/>
              <a:gd name="connsiteY191" fmla="*/ 809112 h 1705557"/>
              <a:gd name="connsiteX192" fmla="*/ 7505046 w 10232859"/>
              <a:gd name="connsiteY192" fmla="*/ 823031 h 1705557"/>
              <a:gd name="connsiteX193" fmla="*/ 7623220 w 10232859"/>
              <a:gd name="connsiteY193" fmla="*/ 895034 h 1705557"/>
              <a:gd name="connsiteX194" fmla="*/ 7700458 w 10232859"/>
              <a:gd name="connsiteY194" fmla="*/ 921593 h 1705557"/>
              <a:gd name="connsiteX195" fmla="*/ 7730988 w 10232859"/>
              <a:gd name="connsiteY195" fmla="*/ 927270 h 1705557"/>
              <a:gd name="connsiteX196" fmla="*/ 7781942 w 10232859"/>
              <a:gd name="connsiteY196" fmla="*/ 937017 h 1705557"/>
              <a:gd name="connsiteX197" fmla="*/ 7827704 w 10232859"/>
              <a:gd name="connsiteY197" fmla="*/ 935072 h 1705557"/>
              <a:gd name="connsiteX198" fmla="*/ 7867270 w 10232859"/>
              <a:gd name="connsiteY198" fmla="*/ 946880 h 1705557"/>
              <a:gd name="connsiteX199" fmla="*/ 7866538 w 10232859"/>
              <a:gd name="connsiteY199" fmla="*/ 961559 h 1705557"/>
              <a:gd name="connsiteX200" fmla="*/ 7912084 w 10232859"/>
              <a:gd name="connsiteY200" fmla="*/ 970314 h 1705557"/>
              <a:gd name="connsiteX201" fmla="*/ 7982264 w 10232859"/>
              <a:gd name="connsiteY201" fmla="*/ 982287 h 1705557"/>
              <a:gd name="connsiteX202" fmla="*/ 7991272 w 10232859"/>
              <a:gd name="connsiteY202" fmla="*/ 987618 h 1705557"/>
              <a:gd name="connsiteX203" fmla="*/ 8006496 w 10232859"/>
              <a:gd name="connsiteY203" fmla="*/ 979353 h 1705557"/>
              <a:gd name="connsiteX204" fmla="*/ 8034497 w 10232859"/>
              <a:gd name="connsiteY204" fmla="*/ 978568 h 1705557"/>
              <a:gd name="connsiteX205" fmla="*/ 8150881 w 10232859"/>
              <a:gd name="connsiteY205" fmla="*/ 996925 h 1705557"/>
              <a:gd name="connsiteX206" fmla="*/ 8172106 w 10232859"/>
              <a:gd name="connsiteY206" fmla="*/ 997026 h 1705557"/>
              <a:gd name="connsiteX207" fmla="*/ 8196076 w 10232859"/>
              <a:gd name="connsiteY207" fmla="*/ 1006592 h 1705557"/>
              <a:gd name="connsiteX208" fmla="*/ 8247463 w 10232859"/>
              <a:gd name="connsiteY208" fmla="*/ 1022846 h 1705557"/>
              <a:gd name="connsiteX209" fmla="*/ 8279272 w 10232859"/>
              <a:gd name="connsiteY209" fmla="*/ 1039435 h 1705557"/>
              <a:gd name="connsiteX210" fmla="*/ 8289611 w 10232859"/>
              <a:gd name="connsiteY210" fmla="*/ 1035144 h 1705557"/>
              <a:gd name="connsiteX211" fmla="*/ 8311483 w 10232859"/>
              <a:gd name="connsiteY211" fmla="*/ 1035913 h 1705557"/>
              <a:gd name="connsiteX212" fmla="*/ 8399489 w 10232859"/>
              <a:gd name="connsiteY212" fmla="*/ 1055076 h 1705557"/>
              <a:gd name="connsiteX213" fmla="*/ 8415973 w 10232859"/>
              <a:gd name="connsiteY213" fmla="*/ 1056174 h 1705557"/>
              <a:gd name="connsiteX214" fmla="*/ 8433326 w 10232859"/>
              <a:gd name="connsiteY214" fmla="*/ 1064395 h 1705557"/>
              <a:gd name="connsiteX215" fmla="*/ 8502328 w 10232859"/>
              <a:gd name="connsiteY215" fmla="*/ 1098012 h 1705557"/>
              <a:gd name="connsiteX216" fmla="*/ 8534346 w 10232859"/>
              <a:gd name="connsiteY216" fmla="*/ 1113494 h 1705557"/>
              <a:gd name="connsiteX217" fmla="*/ 8534980 w 10232859"/>
              <a:gd name="connsiteY217" fmla="*/ 1117375 h 1705557"/>
              <a:gd name="connsiteX218" fmla="*/ 8544104 w 10232859"/>
              <a:gd name="connsiteY218" fmla="*/ 1114920 h 1705557"/>
              <a:gd name="connsiteX219" fmla="*/ 8567742 w 10232859"/>
              <a:gd name="connsiteY219" fmla="*/ 1124104 h 1705557"/>
              <a:gd name="connsiteX220" fmla="*/ 8633779 w 10232859"/>
              <a:gd name="connsiteY220" fmla="*/ 1145740 h 1705557"/>
              <a:gd name="connsiteX221" fmla="*/ 8676965 w 10232859"/>
              <a:gd name="connsiteY221" fmla="*/ 1163463 h 1705557"/>
              <a:gd name="connsiteX222" fmla="*/ 8698944 w 10232859"/>
              <a:gd name="connsiteY222" fmla="*/ 1163453 h 1705557"/>
              <a:gd name="connsiteX223" fmla="*/ 8711456 w 10232859"/>
              <a:gd name="connsiteY223" fmla="*/ 1175731 h 1705557"/>
              <a:gd name="connsiteX224" fmla="*/ 8732793 w 10232859"/>
              <a:gd name="connsiteY224" fmla="*/ 1179486 h 1705557"/>
              <a:gd name="connsiteX225" fmla="*/ 8751897 w 10232859"/>
              <a:gd name="connsiteY225" fmla="*/ 1197400 h 1705557"/>
              <a:gd name="connsiteX226" fmla="*/ 8793564 w 10232859"/>
              <a:gd name="connsiteY226" fmla="*/ 1179086 h 1705557"/>
              <a:gd name="connsiteX227" fmla="*/ 8834270 w 10232859"/>
              <a:gd name="connsiteY227" fmla="*/ 1213138 h 1705557"/>
              <a:gd name="connsiteX228" fmla="*/ 8853872 w 10232859"/>
              <a:gd name="connsiteY228" fmla="*/ 1221228 h 1705557"/>
              <a:gd name="connsiteX229" fmla="*/ 8861901 w 10232859"/>
              <a:gd name="connsiteY229" fmla="*/ 1217889 h 1705557"/>
              <a:gd name="connsiteX230" fmla="*/ 8874168 w 10232859"/>
              <a:gd name="connsiteY230" fmla="*/ 1220481 h 1705557"/>
              <a:gd name="connsiteX231" fmla="*/ 8871123 w 10232859"/>
              <a:gd name="connsiteY231" fmla="*/ 1227674 h 1705557"/>
              <a:gd name="connsiteX232" fmla="*/ 8903537 w 10232859"/>
              <a:gd name="connsiteY232" fmla="*/ 1237102 h 1705557"/>
              <a:gd name="connsiteX233" fmla="*/ 8933767 w 10232859"/>
              <a:gd name="connsiteY233" fmla="*/ 1269882 h 1705557"/>
              <a:gd name="connsiteX234" fmla="*/ 8985765 w 10232859"/>
              <a:gd name="connsiteY234" fmla="*/ 1294178 h 1705557"/>
              <a:gd name="connsiteX235" fmla="*/ 9071444 w 10232859"/>
              <a:gd name="connsiteY235" fmla="*/ 1323819 h 1705557"/>
              <a:gd name="connsiteX236" fmla="*/ 9096711 w 10232859"/>
              <a:gd name="connsiteY236" fmla="*/ 1334291 h 1705557"/>
              <a:gd name="connsiteX237" fmla="*/ 9338853 w 10232859"/>
              <a:gd name="connsiteY237" fmla="*/ 1454560 h 1705557"/>
              <a:gd name="connsiteX238" fmla="*/ 9520814 w 10232859"/>
              <a:gd name="connsiteY238" fmla="*/ 1456341 h 1705557"/>
              <a:gd name="connsiteX239" fmla="*/ 9702271 w 10232859"/>
              <a:gd name="connsiteY239" fmla="*/ 1495067 h 1705557"/>
              <a:gd name="connsiteX240" fmla="*/ 9744273 w 10232859"/>
              <a:gd name="connsiteY240" fmla="*/ 1530026 h 1705557"/>
              <a:gd name="connsiteX241" fmla="*/ 9771903 w 10232859"/>
              <a:gd name="connsiteY241" fmla="*/ 1536548 h 1705557"/>
              <a:gd name="connsiteX242" fmla="*/ 9818565 w 10232859"/>
              <a:gd name="connsiteY242" fmla="*/ 1545059 h 1705557"/>
              <a:gd name="connsiteX243" fmla="*/ 9882202 w 10232859"/>
              <a:gd name="connsiteY243" fmla="*/ 1572402 h 1705557"/>
              <a:gd name="connsiteX244" fmla="*/ 10022025 w 10232859"/>
              <a:gd name="connsiteY244" fmla="*/ 1606210 h 1705557"/>
              <a:gd name="connsiteX245" fmla="*/ 10220406 w 10232859"/>
              <a:gd name="connsiteY245" fmla="*/ 1683519 h 1705557"/>
              <a:gd name="connsiteX246" fmla="*/ 10232859 w 10232859"/>
              <a:gd name="connsiteY246" fmla="*/ 1705557 h 1705557"/>
              <a:gd name="connsiteX247" fmla="*/ 0 w 10232859"/>
              <a:gd name="connsiteY247" fmla="*/ 1705557 h 1705557"/>
              <a:gd name="connsiteX248" fmla="*/ 0 w 10232859"/>
              <a:gd name="connsiteY248" fmla="*/ 28342 h 1705557"/>
              <a:gd name="connsiteX249" fmla="*/ 8097 w 10232859"/>
              <a:gd name="connsiteY249" fmla="*/ 30869 h 1705557"/>
              <a:gd name="connsiteX250" fmla="*/ 77128 w 10232859"/>
              <a:gd name="connsiteY250" fmla="*/ 13381 h 1705557"/>
              <a:gd name="connsiteX251" fmla="*/ 188338 w 10232859"/>
              <a:gd name="connsiteY251" fmla="*/ 11593 h 1705557"/>
              <a:gd name="connsiteX252" fmla="*/ 298809 w 10232859"/>
              <a:gd name="connsiteY252" fmla="*/ 12712 h 1705557"/>
              <a:gd name="connsiteX253" fmla="*/ 338985 w 10232859"/>
              <a:gd name="connsiteY253" fmla="*/ 14520 h 1705557"/>
              <a:gd name="connsiteX254" fmla="*/ 409815 w 10232859"/>
              <a:gd name="connsiteY254" fmla="*/ 11559 h 1705557"/>
              <a:gd name="connsiteX255" fmla="*/ 424169 w 10232859"/>
              <a:gd name="connsiteY255"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37015 w 10232859"/>
              <a:gd name="connsiteY49" fmla="*/ 239698 h 1705557"/>
              <a:gd name="connsiteX50" fmla="*/ 2490341 w 10232859"/>
              <a:gd name="connsiteY50" fmla="*/ 217588 h 1705557"/>
              <a:gd name="connsiteX51" fmla="*/ 2588929 w 10232859"/>
              <a:gd name="connsiteY51" fmla="*/ 207494 h 1705557"/>
              <a:gd name="connsiteX52" fmla="*/ 2687426 w 10232859"/>
              <a:gd name="connsiteY52" fmla="*/ 200362 h 1705557"/>
              <a:gd name="connsiteX53" fmla="*/ 2723517 w 10232859"/>
              <a:gd name="connsiteY53" fmla="*/ 199166 h 1705557"/>
              <a:gd name="connsiteX54" fmla="*/ 2785956 w 10232859"/>
              <a:gd name="connsiteY54" fmla="*/ 190918 h 1705557"/>
              <a:gd name="connsiteX55" fmla="*/ 2813378 w 10232859"/>
              <a:gd name="connsiteY55" fmla="*/ 183347 h 1705557"/>
              <a:gd name="connsiteX56" fmla="*/ 2814782 w 10232859"/>
              <a:gd name="connsiteY56" fmla="*/ 183667 h 1705557"/>
              <a:gd name="connsiteX57" fmla="*/ 2816580 w 10232859"/>
              <a:gd name="connsiteY57" fmla="*/ 180880 h 1705557"/>
              <a:gd name="connsiteX58" fmla="*/ 2821623 w 10232859"/>
              <a:gd name="connsiteY58" fmla="*/ 179389 h 1705557"/>
              <a:gd name="connsiteX59" fmla="*/ 2836688 w 10232859"/>
              <a:gd name="connsiteY59" fmla="*/ 179485 h 1705557"/>
              <a:gd name="connsiteX60" fmla="*/ 2842564 w 10232859"/>
              <a:gd name="connsiteY60" fmla="*/ 180209 h 1705557"/>
              <a:gd name="connsiteX61" fmla="*/ 2850712 w 10232859"/>
              <a:gd name="connsiteY61" fmla="*/ 179804 h 1705557"/>
              <a:gd name="connsiteX62" fmla="*/ 2850846 w 10232859"/>
              <a:gd name="connsiteY62" fmla="*/ 179576 h 1705557"/>
              <a:gd name="connsiteX63" fmla="*/ 2858611 w 10232859"/>
              <a:gd name="connsiteY63" fmla="*/ 179626 h 1705557"/>
              <a:gd name="connsiteX64" fmla="*/ 2897454 w 10232859"/>
              <a:gd name="connsiteY64" fmla="*/ 182628 h 1705557"/>
              <a:gd name="connsiteX65" fmla="*/ 2940369 w 10232859"/>
              <a:gd name="connsiteY65" fmla="*/ 159458 h 1705557"/>
              <a:gd name="connsiteX66" fmla="*/ 2959670 w 10232859"/>
              <a:gd name="connsiteY66" fmla="*/ 154881 h 1705557"/>
              <a:gd name="connsiteX67" fmla="*/ 2969615 w 10232859"/>
              <a:gd name="connsiteY67" fmla="*/ 151269 h 1705557"/>
              <a:gd name="connsiteX68" fmla="*/ 2970000 w 10232859"/>
              <a:gd name="connsiteY68" fmla="*/ 150290 h 1705557"/>
              <a:gd name="connsiteX69" fmla="*/ 3007272 w 10232859"/>
              <a:gd name="connsiteY69" fmla="*/ 153280 h 1705557"/>
              <a:gd name="connsiteX70" fmla="*/ 3011677 w 10232859"/>
              <a:gd name="connsiteY70" fmla="*/ 151918 h 1705557"/>
              <a:gd name="connsiteX71" fmla="*/ 3036668 w 10232859"/>
              <a:gd name="connsiteY71" fmla="*/ 156118 h 1705557"/>
              <a:gd name="connsiteX72" fmla="*/ 3049208 w 10232859"/>
              <a:gd name="connsiteY72" fmla="*/ 157087 h 1705557"/>
              <a:gd name="connsiteX73" fmla="*/ 3053517 w 10232859"/>
              <a:gd name="connsiteY73" fmla="*/ 159836 h 1705557"/>
              <a:gd name="connsiteX74" fmla="*/ 3071637 w 10232859"/>
              <a:gd name="connsiteY74" fmla="*/ 160010 h 1705557"/>
              <a:gd name="connsiteX75" fmla="*/ 3110077 w 10232859"/>
              <a:gd name="connsiteY75" fmla="*/ 155716 h 1705557"/>
              <a:gd name="connsiteX76" fmla="*/ 3173743 w 10232859"/>
              <a:gd name="connsiteY76" fmla="*/ 166095 h 1705557"/>
              <a:gd name="connsiteX77" fmla="*/ 3254203 w 10232859"/>
              <a:gd name="connsiteY77" fmla="*/ 158270 h 1705557"/>
              <a:gd name="connsiteX78" fmla="*/ 3380350 w 10232859"/>
              <a:gd name="connsiteY78" fmla="*/ 157665 h 1705557"/>
              <a:gd name="connsiteX79" fmla="*/ 3476147 w 10232859"/>
              <a:gd name="connsiteY79" fmla="*/ 177439 h 1705557"/>
              <a:gd name="connsiteX80" fmla="*/ 3581876 w 10232859"/>
              <a:gd name="connsiteY80" fmla="*/ 156962 h 1705557"/>
              <a:gd name="connsiteX81" fmla="*/ 3704761 w 10232859"/>
              <a:gd name="connsiteY81" fmla="*/ 157006 h 1705557"/>
              <a:gd name="connsiteX82" fmla="*/ 3755040 w 10232859"/>
              <a:gd name="connsiteY82" fmla="*/ 148492 h 1705557"/>
              <a:gd name="connsiteX83" fmla="*/ 3804689 w 10232859"/>
              <a:gd name="connsiteY83" fmla="*/ 158407 h 1705557"/>
              <a:gd name="connsiteX84" fmla="*/ 3821793 w 10232859"/>
              <a:gd name="connsiteY84" fmla="*/ 151257 h 1705557"/>
              <a:gd name="connsiteX85" fmla="*/ 3824682 w 10232859"/>
              <a:gd name="connsiteY85" fmla="*/ 149833 h 1705557"/>
              <a:gd name="connsiteX86" fmla="*/ 3837536 w 10232859"/>
              <a:gd name="connsiteY86" fmla="*/ 148292 h 1705557"/>
              <a:gd name="connsiteX87" fmla="*/ 3839550 w 10232859"/>
              <a:gd name="connsiteY87" fmla="*/ 142661 h 1705557"/>
              <a:gd name="connsiteX88" fmla="*/ 3857743 w 10232859"/>
              <a:gd name="connsiteY88" fmla="*/ 136618 h 1705557"/>
              <a:gd name="connsiteX89" fmla="*/ 3881852 w 10232859"/>
              <a:gd name="connsiteY89" fmla="*/ 135231 h 1705557"/>
              <a:gd name="connsiteX90" fmla="*/ 3998088 w 10232859"/>
              <a:gd name="connsiteY90" fmla="*/ 134446 h 1705557"/>
              <a:gd name="connsiteX91" fmla="*/ 4066682 w 10232859"/>
              <a:gd name="connsiteY91" fmla="*/ 130661 h 1705557"/>
              <a:gd name="connsiteX92" fmla="*/ 4091246 w 10232859"/>
              <a:gd name="connsiteY92" fmla="*/ 124017 h 1705557"/>
              <a:gd name="connsiteX93" fmla="*/ 4126556 w 10232859"/>
              <a:gd name="connsiteY93" fmla="*/ 118239 h 1705557"/>
              <a:gd name="connsiteX94" fmla="*/ 4187717 w 10232859"/>
              <a:gd name="connsiteY94" fmla="*/ 104010 h 1705557"/>
              <a:gd name="connsiteX95" fmla="*/ 4220826 w 10232859"/>
              <a:gd name="connsiteY95" fmla="*/ 102505 h 1705557"/>
              <a:gd name="connsiteX96" fmla="*/ 4239014 w 10232859"/>
              <a:gd name="connsiteY96" fmla="*/ 97354 h 1705557"/>
              <a:gd name="connsiteX97" fmla="*/ 4246653 w 10232859"/>
              <a:gd name="connsiteY97" fmla="*/ 97874 h 1705557"/>
              <a:gd name="connsiteX98" fmla="*/ 4271841 w 10232859"/>
              <a:gd name="connsiteY98" fmla="*/ 96702 h 1705557"/>
              <a:gd name="connsiteX99" fmla="*/ 4286277 w 10232859"/>
              <a:gd name="connsiteY99" fmla="*/ 96687 h 1705557"/>
              <a:gd name="connsiteX100" fmla="*/ 4292025 w 10232859"/>
              <a:gd name="connsiteY100" fmla="*/ 96921 h 1705557"/>
              <a:gd name="connsiteX101" fmla="*/ 4304713 w 10232859"/>
              <a:gd name="connsiteY101" fmla="*/ 102187 h 1705557"/>
              <a:gd name="connsiteX102" fmla="*/ 4321285 w 10232859"/>
              <a:gd name="connsiteY102" fmla="*/ 100074 h 1705557"/>
              <a:gd name="connsiteX103" fmla="*/ 4339561 w 10232859"/>
              <a:gd name="connsiteY103" fmla="*/ 105320 h 1705557"/>
              <a:gd name="connsiteX104" fmla="*/ 4343990 w 10232859"/>
              <a:gd name="connsiteY104" fmla="*/ 101090 h 1705557"/>
              <a:gd name="connsiteX105" fmla="*/ 4358885 w 10232859"/>
              <a:gd name="connsiteY105" fmla="*/ 96778 h 1705557"/>
              <a:gd name="connsiteX106" fmla="*/ 4371648 w 10232859"/>
              <a:gd name="connsiteY106" fmla="*/ 101826 h 1705557"/>
              <a:gd name="connsiteX107" fmla="*/ 4398380 w 10232859"/>
              <a:gd name="connsiteY107" fmla="*/ 104961 h 1705557"/>
              <a:gd name="connsiteX108" fmla="*/ 4405729 w 10232859"/>
              <a:gd name="connsiteY108" fmla="*/ 104191 h 1705557"/>
              <a:gd name="connsiteX109" fmla="*/ 4431408 w 10232859"/>
              <a:gd name="connsiteY109" fmla="*/ 110825 h 1705557"/>
              <a:gd name="connsiteX110" fmla="*/ 4472183 w 10232859"/>
              <a:gd name="connsiteY110" fmla="*/ 116430 h 1705557"/>
              <a:gd name="connsiteX111" fmla="*/ 4518828 w 10232859"/>
              <a:gd name="connsiteY111" fmla="*/ 119114 h 1705557"/>
              <a:gd name="connsiteX112" fmla="*/ 4532040 w 10232859"/>
              <a:gd name="connsiteY112" fmla="*/ 124307 h 1705557"/>
              <a:gd name="connsiteX113" fmla="*/ 4617778 w 10232859"/>
              <a:gd name="connsiteY113" fmla="*/ 136993 h 1705557"/>
              <a:gd name="connsiteX114" fmla="*/ 4641872 w 10232859"/>
              <a:gd name="connsiteY114" fmla="*/ 140721 h 1705557"/>
              <a:gd name="connsiteX115" fmla="*/ 4662766 w 10232859"/>
              <a:gd name="connsiteY115" fmla="*/ 138952 h 1705557"/>
              <a:gd name="connsiteX116" fmla="*/ 4667770 w 10232859"/>
              <a:gd name="connsiteY116" fmla="*/ 134208 h 1705557"/>
              <a:gd name="connsiteX117" fmla="*/ 4681052 w 10232859"/>
              <a:gd name="connsiteY117" fmla="*/ 135461 h 1705557"/>
              <a:gd name="connsiteX118" fmla="*/ 4684624 w 10232859"/>
              <a:gd name="connsiteY118" fmla="*/ 134755 h 1705557"/>
              <a:gd name="connsiteX119" fmla="*/ 4705061 w 10232859"/>
              <a:gd name="connsiteY119" fmla="*/ 131748 h 1705557"/>
              <a:gd name="connsiteX120" fmla="*/ 4747746 w 10232859"/>
              <a:gd name="connsiteY120" fmla="*/ 151131 h 1705557"/>
              <a:gd name="connsiteX121" fmla="*/ 4801045 w 10232859"/>
              <a:gd name="connsiteY121" fmla="*/ 153753 h 1705557"/>
              <a:gd name="connsiteX122" fmla="*/ 5001600 w 10232859"/>
              <a:gd name="connsiteY122" fmla="*/ 196753 h 1705557"/>
              <a:gd name="connsiteX123" fmla="*/ 5033465 w 10232859"/>
              <a:gd name="connsiteY123" fmla="*/ 182429 h 1705557"/>
              <a:gd name="connsiteX124" fmla="*/ 5115965 w 10232859"/>
              <a:gd name="connsiteY124" fmla="*/ 192583 h 1705557"/>
              <a:gd name="connsiteX125" fmla="*/ 5237936 w 10232859"/>
              <a:gd name="connsiteY125" fmla="*/ 246022 h 1705557"/>
              <a:gd name="connsiteX126" fmla="*/ 5290566 w 10232859"/>
              <a:gd name="connsiteY126" fmla="*/ 269809 h 1705557"/>
              <a:gd name="connsiteX127" fmla="*/ 5344878 w 10232859"/>
              <a:gd name="connsiteY127" fmla="*/ 282874 h 1705557"/>
              <a:gd name="connsiteX128" fmla="*/ 5413398 w 10232859"/>
              <a:gd name="connsiteY128" fmla="*/ 282749 h 1705557"/>
              <a:gd name="connsiteX129" fmla="*/ 5415629 w 10232859"/>
              <a:gd name="connsiteY129" fmla="*/ 282282 h 1705557"/>
              <a:gd name="connsiteX130" fmla="*/ 5433078 w 10232859"/>
              <a:gd name="connsiteY130" fmla="*/ 286198 h 1705557"/>
              <a:gd name="connsiteX131" fmla="*/ 5435759 w 10232859"/>
              <a:gd name="connsiteY131" fmla="*/ 289614 h 1705557"/>
              <a:gd name="connsiteX132" fmla="*/ 5447372 w 10232859"/>
              <a:gd name="connsiteY132" fmla="*/ 293101 h 1705557"/>
              <a:gd name="connsiteX133" fmla="*/ 5469289 w 10232859"/>
              <a:gd name="connsiteY133" fmla="*/ 302134 h 1705557"/>
              <a:gd name="connsiteX134" fmla="*/ 5508752 w 10232859"/>
              <a:gd name="connsiteY134" fmla="*/ 312267 h 1705557"/>
              <a:gd name="connsiteX135" fmla="*/ 5509657 w 10232859"/>
              <a:gd name="connsiteY135" fmla="*/ 311450 h 1705557"/>
              <a:gd name="connsiteX136" fmla="*/ 5521245 w 10232859"/>
              <a:gd name="connsiteY136" fmla="*/ 310202 h 1705557"/>
              <a:gd name="connsiteX137" fmla="*/ 5542415 w 10232859"/>
              <a:gd name="connsiteY137" fmla="*/ 310009 h 1705557"/>
              <a:gd name="connsiteX138" fmla="*/ 5596538 w 10232859"/>
              <a:gd name="connsiteY138" fmla="*/ 297667 h 1705557"/>
              <a:gd name="connsiteX139" fmla="*/ 5632514 w 10232859"/>
              <a:gd name="connsiteY139" fmla="*/ 308476 h 1705557"/>
              <a:gd name="connsiteX140" fmla="*/ 5640005 w 10232859"/>
              <a:gd name="connsiteY140" fmla="*/ 310131 h 1705557"/>
              <a:gd name="connsiteX141" fmla="*/ 5640259 w 10232859"/>
              <a:gd name="connsiteY141" fmla="*/ 309949 h 1705557"/>
              <a:gd name="connsiteX142" fmla="*/ 5648365 w 10232859"/>
              <a:gd name="connsiteY142" fmla="*/ 311268 h 1705557"/>
              <a:gd name="connsiteX143" fmla="*/ 5653662 w 10232859"/>
              <a:gd name="connsiteY143" fmla="*/ 313149 h 1705557"/>
              <a:gd name="connsiteX144" fmla="*/ 5668196 w 10232859"/>
              <a:gd name="connsiteY144" fmla="*/ 316360 h 1705557"/>
              <a:gd name="connsiteX145" fmla="*/ 5673886 w 10232859"/>
              <a:gd name="connsiteY145" fmla="*/ 316040 h 1705557"/>
              <a:gd name="connsiteX146" fmla="*/ 5677139 w 10232859"/>
              <a:gd name="connsiteY146" fmla="*/ 313859 h 1705557"/>
              <a:gd name="connsiteX147" fmla="*/ 5708983 w 10232859"/>
              <a:gd name="connsiteY147" fmla="*/ 313188 h 1705557"/>
              <a:gd name="connsiteX148" fmla="*/ 5773909 w 10232859"/>
              <a:gd name="connsiteY148" fmla="*/ 318575 h 1705557"/>
              <a:gd name="connsiteX149" fmla="*/ 5809500 w 10232859"/>
              <a:gd name="connsiteY149" fmla="*/ 324964 h 1705557"/>
              <a:gd name="connsiteX150" fmla="*/ 5908729 w 10232859"/>
              <a:gd name="connsiteY150" fmla="*/ 338849 h 1705557"/>
              <a:gd name="connsiteX151" fmla="*/ 6009654 w 10232859"/>
              <a:gd name="connsiteY151" fmla="*/ 350040 h 1705557"/>
              <a:gd name="connsiteX152" fmla="*/ 6067487 w 10232859"/>
              <a:gd name="connsiteY152" fmla="*/ 340226 h 1705557"/>
              <a:gd name="connsiteX153" fmla="*/ 6073281 w 10232859"/>
              <a:gd name="connsiteY153" fmla="*/ 340830 h 1705557"/>
              <a:gd name="connsiteX154" fmla="*/ 6086225 w 10232859"/>
              <a:gd name="connsiteY154" fmla="*/ 346135 h 1705557"/>
              <a:gd name="connsiteX155" fmla="*/ 6105063 w 10232859"/>
              <a:gd name="connsiteY155" fmla="*/ 353854 h 1705557"/>
              <a:gd name="connsiteX156" fmla="*/ 6135796 w 10232859"/>
              <a:gd name="connsiteY156" fmla="*/ 369657 h 1705557"/>
              <a:gd name="connsiteX157" fmla="*/ 6195166 w 10232859"/>
              <a:gd name="connsiteY157" fmla="*/ 366704 h 1705557"/>
              <a:gd name="connsiteX158" fmla="*/ 6216259 w 10232859"/>
              <a:gd name="connsiteY158" fmla="*/ 369879 h 1705557"/>
              <a:gd name="connsiteX159" fmla="*/ 6228331 w 10232859"/>
              <a:gd name="connsiteY159" fmla="*/ 370548 h 1705557"/>
              <a:gd name="connsiteX160" fmla="*/ 6229602 w 10232859"/>
              <a:gd name="connsiteY160" fmla="*/ 369928 h 1705557"/>
              <a:gd name="connsiteX161" fmla="*/ 6258988 w 10232859"/>
              <a:gd name="connsiteY161" fmla="*/ 385174 h 1705557"/>
              <a:gd name="connsiteX162" fmla="*/ 6264106 w 10232859"/>
              <a:gd name="connsiteY162" fmla="*/ 385655 h 1705557"/>
              <a:gd name="connsiteX163" fmla="*/ 6281703 w 10232859"/>
              <a:gd name="connsiteY163" fmla="*/ 397568 h 1705557"/>
              <a:gd name="connsiteX164" fmla="*/ 6291622 w 10232859"/>
              <a:gd name="connsiteY164" fmla="*/ 402669 h 1705557"/>
              <a:gd name="connsiteX165" fmla="*/ 6292712 w 10232859"/>
              <a:gd name="connsiteY165" fmla="*/ 406285 h 1705557"/>
              <a:gd name="connsiteX166" fmla="*/ 6308227 w 10232859"/>
              <a:gd name="connsiteY166" fmla="*/ 412710 h 1705557"/>
              <a:gd name="connsiteX167" fmla="*/ 6328981 w 10232859"/>
              <a:gd name="connsiteY167" fmla="*/ 416009 h 1705557"/>
              <a:gd name="connsiteX168" fmla="*/ 6368693 w 10232859"/>
              <a:gd name="connsiteY168" fmla="*/ 424359 h 1705557"/>
              <a:gd name="connsiteX169" fmla="*/ 6414811 w 10232859"/>
              <a:gd name="connsiteY169" fmla="*/ 458714 h 1705557"/>
              <a:gd name="connsiteX170" fmla="*/ 6467879 w 10232859"/>
              <a:gd name="connsiteY170" fmla="*/ 474762 h 1705557"/>
              <a:gd name="connsiteX171" fmla="*/ 6564351 w 10232859"/>
              <a:gd name="connsiteY171" fmla="*/ 544032 h 1705557"/>
              <a:gd name="connsiteX172" fmla="*/ 6711178 w 10232859"/>
              <a:gd name="connsiteY172" fmla="*/ 580124 h 1705557"/>
              <a:gd name="connsiteX173" fmla="*/ 6764036 w 10232859"/>
              <a:gd name="connsiteY173" fmla="*/ 595457 h 1705557"/>
              <a:gd name="connsiteX174" fmla="*/ 6858983 w 10232859"/>
              <a:gd name="connsiteY174" fmla="*/ 630237 h 1705557"/>
              <a:gd name="connsiteX175" fmla="*/ 6910661 w 10232859"/>
              <a:gd name="connsiteY175" fmla="*/ 641134 h 1705557"/>
              <a:gd name="connsiteX176" fmla="*/ 6944111 w 10232859"/>
              <a:gd name="connsiteY176" fmla="*/ 666016 h 1705557"/>
              <a:gd name="connsiteX177" fmla="*/ 6965771 w 10232859"/>
              <a:gd name="connsiteY177" fmla="*/ 666445 h 1705557"/>
              <a:gd name="connsiteX178" fmla="*/ 6969639 w 10232859"/>
              <a:gd name="connsiteY178" fmla="*/ 666351 h 1705557"/>
              <a:gd name="connsiteX179" fmla="*/ 6982242 w 10232859"/>
              <a:gd name="connsiteY179" fmla="*/ 669626 h 1705557"/>
              <a:gd name="connsiteX180" fmla="*/ 6989387 w 10232859"/>
              <a:gd name="connsiteY180" fmla="*/ 665988 h 1705557"/>
              <a:gd name="connsiteX181" fmla="*/ 7010930 w 10232859"/>
              <a:gd name="connsiteY181" fmla="*/ 667648 h 1705557"/>
              <a:gd name="connsiteX182" fmla="*/ 7033125 w 10232859"/>
              <a:gd name="connsiteY182" fmla="*/ 674950 h 1705557"/>
              <a:gd name="connsiteX183" fmla="*/ 7134461 w 10232859"/>
              <a:gd name="connsiteY183" fmla="*/ 714706 h 1705557"/>
              <a:gd name="connsiteX184" fmla="*/ 7197450 w 10232859"/>
              <a:gd name="connsiteY184" fmla="*/ 735608 h 1705557"/>
              <a:gd name="connsiteX185" fmla="*/ 7225084 w 10232859"/>
              <a:gd name="connsiteY185" fmla="*/ 739019 h 1705557"/>
              <a:gd name="connsiteX186" fmla="*/ 7261183 w 10232859"/>
              <a:gd name="connsiteY186" fmla="*/ 746827 h 1705557"/>
              <a:gd name="connsiteX187" fmla="*/ 7327760 w 10232859"/>
              <a:gd name="connsiteY187" fmla="*/ 757100 h 1705557"/>
              <a:gd name="connsiteX188" fmla="*/ 7412222 w 10232859"/>
              <a:gd name="connsiteY188" fmla="*/ 777001 h 1705557"/>
              <a:gd name="connsiteX189" fmla="*/ 7457904 w 10232859"/>
              <a:gd name="connsiteY189" fmla="*/ 810835 h 1705557"/>
              <a:gd name="connsiteX190" fmla="*/ 7465795 w 10232859"/>
              <a:gd name="connsiteY190" fmla="*/ 809112 h 1705557"/>
              <a:gd name="connsiteX191" fmla="*/ 7505046 w 10232859"/>
              <a:gd name="connsiteY191" fmla="*/ 823031 h 1705557"/>
              <a:gd name="connsiteX192" fmla="*/ 7623220 w 10232859"/>
              <a:gd name="connsiteY192" fmla="*/ 895034 h 1705557"/>
              <a:gd name="connsiteX193" fmla="*/ 7700458 w 10232859"/>
              <a:gd name="connsiteY193" fmla="*/ 921593 h 1705557"/>
              <a:gd name="connsiteX194" fmla="*/ 7730988 w 10232859"/>
              <a:gd name="connsiteY194" fmla="*/ 927270 h 1705557"/>
              <a:gd name="connsiteX195" fmla="*/ 7781942 w 10232859"/>
              <a:gd name="connsiteY195" fmla="*/ 937017 h 1705557"/>
              <a:gd name="connsiteX196" fmla="*/ 7827704 w 10232859"/>
              <a:gd name="connsiteY196" fmla="*/ 935072 h 1705557"/>
              <a:gd name="connsiteX197" fmla="*/ 7867270 w 10232859"/>
              <a:gd name="connsiteY197" fmla="*/ 946880 h 1705557"/>
              <a:gd name="connsiteX198" fmla="*/ 7866538 w 10232859"/>
              <a:gd name="connsiteY198" fmla="*/ 961559 h 1705557"/>
              <a:gd name="connsiteX199" fmla="*/ 7912084 w 10232859"/>
              <a:gd name="connsiteY199" fmla="*/ 970314 h 1705557"/>
              <a:gd name="connsiteX200" fmla="*/ 7982264 w 10232859"/>
              <a:gd name="connsiteY200" fmla="*/ 982287 h 1705557"/>
              <a:gd name="connsiteX201" fmla="*/ 7991272 w 10232859"/>
              <a:gd name="connsiteY201" fmla="*/ 987618 h 1705557"/>
              <a:gd name="connsiteX202" fmla="*/ 8006496 w 10232859"/>
              <a:gd name="connsiteY202" fmla="*/ 979353 h 1705557"/>
              <a:gd name="connsiteX203" fmla="*/ 8034497 w 10232859"/>
              <a:gd name="connsiteY203" fmla="*/ 978568 h 1705557"/>
              <a:gd name="connsiteX204" fmla="*/ 8150881 w 10232859"/>
              <a:gd name="connsiteY204" fmla="*/ 996925 h 1705557"/>
              <a:gd name="connsiteX205" fmla="*/ 8172106 w 10232859"/>
              <a:gd name="connsiteY205" fmla="*/ 997026 h 1705557"/>
              <a:gd name="connsiteX206" fmla="*/ 8196076 w 10232859"/>
              <a:gd name="connsiteY206" fmla="*/ 1006592 h 1705557"/>
              <a:gd name="connsiteX207" fmla="*/ 8247463 w 10232859"/>
              <a:gd name="connsiteY207" fmla="*/ 1022846 h 1705557"/>
              <a:gd name="connsiteX208" fmla="*/ 8279272 w 10232859"/>
              <a:gd name="connsiteY208" fmla="*/ 1039435 h 1705557"/>
              <a:gd name="connsiteX209" fmla="*/ 8289611 w 10232859"/>
              <a:gd name="connsiteY209" fmla="*/ 1035144 h 1705557"/>
              <a:gd name="connsiteX210" fmla="*/ 8311483 w 10232859"/>
              <a:gd name="connsiteY210" fmla="*/ 1035913 h 1705557"/>
              <a:gd name="connsiteX211" fmla="*/ 8399489 w 10232859"/>
              <a:gd name="connsiteY211" fmla="*/ 1055076 h 1705557"/>
              <a:gd name="connsiteX212" fmla="*/ 8415973 w 10232859"/>
              <a:gd name="connsiteY212" fmla="*/ 1056174 h 1705557"/>
              <a:gd name="connsiteX213" fmla="*/ 8433326 w 10232859"/>
              <a:gd name="connsiteY213" fmla="*/ 1064395 h 1705557"/>
              <a:gd name="connsiteX214" fmla="*/ 8502328 w 10232859"/>
              <a:gd name="connsiteY214" fmla="*/ 1098012 h 1705557"/>
              <a:gd name="connsiteX215" fmla="*/ 8534346 w 10232859"/>
              <a:gd name="connsiteY215" fmla="*/ 1113494 h 1705557"/>
              <a:gd name="connsiteX216" fmla="*/ 8534980 w 10232859"/>
              <a:gd name="connsiteY216" fmla="*/ 1117375 h 1705557"/>
              <a:gd name="connsiteX217" fmla="*/ 8544104 w 10232859"/>
              <a:gd name="connsiteY217" fmla="*/ 1114920 h 1705557"/>
              <a:gd name="connsiteX218" fmla="*/ 8567742 w 10232859"/>
              <a:gd name="connsiteY218" fmla="*/ 1124104 h 1705557"/>
              <a:gd name="connsiteX219" fmla="*/ 8633779 w 10232859"/>
              <a:gd name="connsiteY219" fmla="*/ 1145740 h 1705557"/>
              <a:gd name="connsiteX220" fmla="*/ 8676965 w 10232859"/>
              <a:gd name="connsiteY220" fmla="*/ 1163463 h 1705557"/>
              <a:gd name="connsiteX221" fmla="*/ 8698944 w 10232859"/>
              <a:gd name="connsiteY221" fmla="*/ 1163453 h 1705557"/>
              <a:gd name="connsiteX222" fmla="*/ 8711456 w 10232859"/>
              <a:gd name="connsiteY222" fmla="*/ 1175731 h 1705557"/>
              <a:gd name="connsiteX223" fmla="*/ 8732793 w 10232859"/>
              <a:gd name="connsiteY223" fmla="*/ 1179486 h 1705557"/>
              <a:gd name="connsiteX224" fmla="*/ 8751897 w 10232859"/>
              <a:gd name="connsiteY224" fmla="*/ 1197400 h 1705557"/>
              <a:gd name="connsiteX225" fmla="*/ 8793564 w 10232859"/>
              <a:gd name="connsiteY225" fmla="*/ 1179086 h 1705557"/>
              <a:gd name="connsiteX226" fmla="*/ 8834270 w 10232859"/>
              <a:gd name="connsiteY226" fmla="*/ 1213138 h 1705557"/>
              <a:gd name="connsiteX227" fmla="*/ 8853872 w 10232859"/>
              <a:gd name="connsiteY227" fmla="*/ 1221228 h 1705557"/>
              <a:gd name="connsiteX228" fmla="*/ 8861901 w 10232859"/>
              <a:gd name="connsiteY228" fmla="*/ 1217889 h 1705557"/>
              <a:gd name="connsiteX229" fmla="*/ 8874168 w 10232859"/>
              <a:gd name="connsiteY229" fmla="*/ 1220481 h 1705557"/>
              <a:gd name="connsiteX230" fmla="*/ 8871123 w 10232859"/>
              <a:gd name="connsiteY230" fmla="*/ 1227674 h 1705557"/>
              <a:gd name="connsiteX231" fmla="*/ 8903537 w 10232859"/>
              <a:gd name="connsiteY231" fmla="*/ 1237102 h 1705557"/>
              <a:gd name="connsiteX232" fmla="*/ 8933767 w 10232859"/>
              <a:gd name="connsiteY232" fmla="*/ 1269882 h 1705557"/>
              <a:gd name="connsiteX233" fmla="*/ 8985765 w 10232859"/>
              <a:gd name="connsiteY233" fmla="*/ 1294178 h 1705557"/>
              <a:gd name="connsiteX234" fmla="*/ 9071444 w 10232859"/>
              <a:gd name="connsiteY234" fmla="*/ 1323819 h 1705557"/>
              <a:gd name="connsiteX235" fmla="*/ 9096711 w 10232859"/>
              <a:gd name="connsiteY235" fmla="*/ 1334291 h 1705557"/>
              <a:gd name="connsiteX236" fmla="*/ 9338853 w 10232859"/>
              <a:gd name="connsiteY236" fmla="*/ 1454560 h 1705557"/>
              <a:gd name="connsiteX237" fmla="*/ 9520814 w 10232859"/>
              <a:gd name="connsiteY237" fmla="*/ 1456341 h 1705557"/>
              <a:gd name="connsiteX238" fmla="*/ 9702271 w 10232859"/>
              <a:gd name="connsiteY238" fmla="*/ 1495067 h 1705557"/>
              <a:gd name="connsiteX239" fmla="*/ 9744273 w 10232859"/>
              <a:gd name="connsiteY239" fmla="*/ 1530026 h 1705557"/>
              <a:gd name="connsiteX240" fmla="*/ 9771903 w 10232859"/>
              <a:gd name="connsiteY240" fmla="*/ 1536548 h 1705557"/>
              <a:gd name="connsiteX241" fmla="*/ 9818565 w 10232859"/>
              <a:gd name="connsiteY241" fmla="*/ 1545059 h 1705557"/>
              <a:gd name="connsiteX242" fmla="*/ 9882202 w 10232859"/>
              <a:gd name="connsiteY242" fmla="*/ 1572402 h 1705557"/>
              <a:gd name="connsiteX243" fmla="*/ 10022025 w 10232859"/>
              <a:gd name="connsiteY243" fmla="*/ 1606210 h 1705557"/>
              <a:gd name="connsiteX244" fmla="*/ 10220406 w 10232859"/>
              <a:gd name="connsiteY244" fmla="*/ 1683519 h 1705557"/>
              <a:gd name="connsiteX245" fmla="*/ 10232859 w 10232859"/>
              <a:gd name="connsiteY245" fmla="*/ 1705557 h 1705557"/>
              <a:gd name="connsiteX246" fmla="*/ 0 w 10232859"/>
              <a:gd name="connsiteY246" fmla="*/ 1705557 h 1705557"/>
              <a:gd name="connsiteX247" fmla="*/ 0 w 10232859"/>
              <a:gd name="connsiteY247" fmla="*/ 28342 h 1705557"/>
              <a:gd name="connsiteX248" fmla="*/ 8097 w 10232859"/>
              <a:gd name="connsiteY248" fmla="*/ 30869 h 1705557"/>
              <a:gd name="connsiteX249" fmla="*/ 77128 w 10232859"/>
              <a:gd name="connsiteY249" fmla="*/ 13381 h 1705557"/>
              <a:gd name="connsiteX250" fmla="*/ 188338 w 10232859"/>
              <a:gd name="connsiteY250" fmla="*/ 11593 h 1705557"/>
              <a:gd name="connsiteX251" fmla="*/ 298809 w 10232859"/>
              <a:gd name="connsiteY251" fmla="*/ 12712 h 1705557"/>
              <a:gd name="connsiteX252" fmla="*/ 338985 w 10232859"/>
              <a:gd name="connsiteY252" fmla="*/ 14520 h 1705557"/>
              <a:gd name="connsiteX253" fmla="*/ 409815 w 10232859"/>
              <a:gd name="connsiteY253" fmla="*/ 11559 h 1705557"/>
              <a:gd name="connsiteX254" fmla="*/ 424169 w 10232859"/>
              <a:gd name="connsiteY254"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793580 w 10232859"/>
              <a:gd name="connsiteY27" fmla="*/ 138955 h 1705557"/>
              <a:gd name="connsiteX28" fmla="*/ 1876587 w 10232859"/>
              <a:gd name="connsiteY28" fmla="*/ 144797 h 1705557"/>
              <a:gd name="connsiteX29" fmla="*/ 2002612 w 10232859"/>
              <a:gd name="connsiteY29" fmla="*/ 191856 h 1705557"/>
              <a:gd name="connsiteX30" fmla="*/ 2155278 w 10232859"/>
              <a:gd name="connsiteY30" fmla="*/ 204338 h 1705557"/>
              <a:gd name="connsiteX31" fmla="*/ 2166398 w 10232859"/>
              <a:gd name="connsiteY31" fmla="*/ 213479 h 1705557"/>
              <a:gd name="connsiteX32" fmla="*/ 2180455 w 10232859"/>
              <a:gd name="connsiteY32" fmla="*/ 219408 h 1705557"/>
              <a:gd name="connsiteX33" fmla="*/ 2182638 w 10232859"/>
              <a:gd name="connsiteY33" fmla="*/ 218827 h 1705557"/>
              <a:gd name="connsiteX34" fmla="*/ 2200348 w 10232859"/>
              <a:gd name="connsiteY34" fmla="*/ 221830 h 1705557"/>
              <a:gd name="connsiteX35" fmla="*/ 2203307 w 10232859"/>
              <a:gd name="connsiteY35" fmla="*/ 225104 h 1705557"/>
              <a:gd name="connsiteX36" fmla="*/ 2215170 w 10232859"/>
              <a:gd name="connsiteY36" fmla="*/ 227986 h 1705557"/>
              <a:gd name="connsiteX37" fmla="*/ 2237765 w 10232859"/>
              <a:gd name="connsiteY37" fmla="*/ 235871 h 1705557"/>
              <a:gd name="connsiteX38" fmla="*/ 2242719 w 10232859"/>
              <a:gd name="connsiteY38" fmla="*/ 235274 h 1705557"/>
              <a:gd name="connsiteX39" fmla="*/ 2277928 w 10232859"/>
              <a:gd name="connsiteY39" fmla="*/ 243941 h 1705557"/>
              <a:gd name="connsiteX40" fmla="*/ 2278759 w 10232859"/>
              <a:gd name="connsiteY40" fmla="*/ 243077 h 1705557"/>
              <a:gd name="connsiteX41" fmla="*/ 2290187 w 10232859"/>
              <a:gd name="connsiteY41" fmla="*/ 241223 h 1705557"/>
              <a:gd name="connsiteX42" fmla="*/ 2311246 w 10232859"/>
              <a:gd name="connsiteY42" fmla="*/ 239922 h 1705557"/>
              <a:gd name="connsiteX43" fmla="*/ 2364066 w 10232859"/>
              <a:gd name="connsiteY43" fmla="*/ 224751 h 1705557"/>
              <a:gd name="connsiteX44" fmla="*/ 2400814 w 10232859"/>
              <a:gd name="connsiteY44" fmla="*/ 233679 h 1705557"/>
              <a:gd name="connsiteX45" fmla="*/ 2408414 w 10232859"/>
              <a:gd name="connsiteY45" fmla="*/ 234943 h 1705557"/>
              <a:gd name="connsiteX46" fmla="*/ 2408650 w 10232859"/>
              <a:gd name="connsiteY46" fmla="*/ 234748 h 1705557"/>
              <a:gd name="connsiteX47" fmla="*/ 2416835 w 10232859"/>
              <a:gd name="connsiteY47" fmla="*/ 235642 h 1705557"/>
              <a:gd name="connsiteX48" fmla="*/ 2422271 w 10232859"/>
              <a:gd name="connsiteY48" fmla="*/ 237247 h 1705557"/>
              <a:gd name="connsiteX49" fmla="*/ 2490341 w 10232859"/>
              <a:gd name="connsiteY49" fmla="*/ 217588 h 1705557"/>
              <a:gd name="connsiteX50" fmla="*/ 2588929 w 10232859"/>
              <a:gd name="connsiteY50" fmla="*/ 207494 h 1705557"/>
              <a:gd name="connsiteX51" fmla="*/ 2687426 w 10232859"/>
              <a:gd name="connsiteY51" fmla="*/ 200362 h 1705557"/>
              <a:gd name="connsiteX52" fmla="*/ 2723517 w 10232859"/>
              <a:gd name="connsiteY52" fmla="*/ 199166 h 1705557"/>
              <a:gd name="connsiteX53" fmla="*/ 2785956 w 10232859"/>
              <a:gd name="connsiteY53" fmla="*/ 190918 h 1705557"/>
              <a:gd name="connsiteX54" fmla="*/ 2813378 w 10232859"/>
              <a:gd name="connsiteY54" fmla="*/ 183347 h 1705557"/>
              <a:gd name="connsiteX55" fmla="*/ 2814782 w 10232859"/>
              <a:gd name="connsiteY55" fmla="*/ 183667 h 1705557"/>
              <a:gd name="connsiteX56" fmla="*/ 2816580 w 10232859"/>
              <a:gd name="connsiteY56" fmla="*/ 180880 h 1705557"/>
              <a:gd name="connsiteX57" fmla="*/ 2821623 w 10232859"/>
              <a:gd name="connsiteY57" fmla="*/ 179389 h 1705557"/>
              <a:gd name="connsiteX58" fmla="*/ 2836688 w 10232859"/>
              <a:gd name="connsiteY58" fmla="*/ 179485 h 1705557"/>
              <a:gd name="connsiteX59" fmla="*/ 2842564 w 10232859"/>
              <a:gd name="connsiteY59" fmla="*/ 180209 h 1705557"/>
              <a:gd name="connsiteX60" fmla="*/ 2850712 w 10232859"/>
              <a:gd name="connsiteY60" fmla="*/ 179804 h 1705557"/>
              <a:gd name="connsiteX61" fmla="*/ 2850846 w 10232859"/>
              <a:gd name="connsiteY61" fmla="*/ 179576 h 1705557"/>
              <a:gd name="connsiteX62" fmla="*/ 2858611 w 10232859"/>
              <a:gd name="connsiteY62" fmla="*/ 179626 h 1705557"/>
              <a:gd name="connsiteX63" fmla="*/ 2897454 w 10232859"/>
              <a:gd name="connsiteY63" fmla="*/ 182628 h 1705557"/>
              <a:gd name="connsiteX64" fmla="*/ 2940369 w 10232859"/>
              <a:gd name="connsiteY64" fmla="*/ 159458 h 1705557"/>
              <a:gd name="connsiteX65" fmla="*/ 2959670 w 10232859"/>
              <a:gd name="connsiteY65" fmla="*/ 154881 h 1705557"/>
              <a:gd name="connsiteX66" fmla="*/ 2969615 w 10232859"/>
              <a:gd name="connsiteY66" fmla="*/ 151269 h 1705557"/>
              <a:gd name="connsiteX67" fmla="*/ 2970000 w 10232859"/>
              <a:gd name="connsiteY67" fmla="*/ 150290 h 1705557"/>
              <a:gd name="connsiteX68" fmla="*/ 3007272 w 10232859"/>
              <a:gd name="connsiteY68" fmla="*/ 153280 h 1705557"/>
              <a:gd name="connsiteX69" fmla="*/ 3011677 w 10232859"/>
              <a:gd name="connsiteY69" fmla="*/ 151918 h 1705557"/>
              <a:gd name="connsiteX70" fmla="*/ 3036668 w 10232859"/>
              <a:gd name="connsiteY70" fmla="*/ 156118 h 1705557"/>
              <a:gd name="connsiteX71" fmla="*/ 3049208 w 10232859"/>
              <a:gd name="connsiteY71" fmla="*/ 157087 h 1705557"/>
              <a:gd name="connsiteX72" fmla="*/ 3053517 w 10232859"/>
              <a:gd name="connsiteY72" fmla="*/ 159836 h 1705557"/>
              <a:gd name="connsiteX73" fmla="*/ 3071637 w 10232859"/>
              <a:gd name="connsiteY73" fmla="*/ 160010 h 1705557"/>
              <a:gd name="connsiteX74" fmla="*/ 3110077 w 10232859"/>
              <a:gd name="connsiteY74" fmla="*/ 155716 h 1705557"/>
              <a:gd name="connsiteX75" fmla="*/ 3173743 w 10232859"/>
              <a:gd name="connsiteY75" fmla="*/ 166095 h 1705557"/>
              <a:gd name="connsiteX76" fmla="*/ 3254203 w 10232859"/>
              <a:gd name="connsiteY76" fmla="*/ 158270 h 1705557"/>
              <a:gd name="connsiteX77" fmla="*/ 3380350 w 10232859"/>
              <a:gd name="connsiteY77" fmla="*/ 157665 h 1705557"/>
              <a:gd name="connsiteX78" fmla="*/ 3476147 w 10232859"/>
              <a:gd name="connsiteY78" fmla="*/ 177439 h 1705557"/>
              <a:gd name="connsiteX79" fmla="*/ 3581876 w 10232859"/>
              <a:gd name="connsiteY79" fmla="*/ 156962 h 1705557"/>
              <a:gd name="connsiteX80" fmla="*/ 3704761 w 10232859"/>
              <a:gd name="connsiteY80" fmla="*/ 157006 h 1705557"/>
              <a:gd name="connsiteX81" fmla="*/ 3755040 w 10232859"/>
              <a:gd name="connsiteY81" fmla="*/ 148492 h 1705557"/>
              <a:gd name="connsiteX82" fmla="*/ 3804689 w 10232859"/>
              <a:gd name="connsiteY82" fmla="*/ 158407 h 1705557"/>
              <a:gd name="connsiteX83" fmla="*/ 3821793 w 10232859"/>
              <a:gd name="connsiteY83" fmla="*/ 151257 h 1705557"/>
              <a:gd name="connsiteX84" fmla="*/ 3824682 w 10232859"/>
              <a:gd name="connsiteY84" fmla="*/ 149833 h 1705557"/>
              <a:gd name="connsiteX85" fmla="*/ 3837536 w 10232859"/>
              <a:gd name="connsiteY85" fmla="*/ 148292 h 1705557"/>
              <a:gd name="connsiteX86" fmla="*/ 3839550 w 10232859"/>
              <a:gd name="connsiteY86" fmla="*/ 142661 h 1705557"/>
              <a:gd name="connsiteX87" fmla="*/ 3857743 w 10232859"/>
              <a:gd name="connsiteY87" fmla="*/ 136618 h 1705557"/>
              <a:gd name="connsiteX88" fmla="*/ 3881852 w 10232859"/>
              <a:gd name="connsiteY88" fmla="*/ 135231 h 1705557"/>
              <a:gd name="connsiteX89" fmla="*/ 3998088 w 10232859"/>
              <a:gd name="connsiteY89" fmla="*/ 134446 h 1705557"/>
              <a:gd name="connsiteX90" fmla="*/ 4066682 w 10232859"/>
              <a:gd name="connsiteY90" fmla="*/ 130661 h 1705557"/>
              <a:gd name="connsiteX91" fmla="*/ 4091246 w 10232859"/>
              <a:gd name="connsiteY91" fmla="*/ 124017 h 1705557"/>
              <a:gd name="connsiteX92" fmla="*/ 4126556 w 10232859"/>
              <a:gd name="connsiteY92" fmla="*/ 118239 h 1705557"/>
              <a:gd name="connsiteX93" fmla="*/ 4187717 w 10232859"/>
              <a:gd name="connsiteY93" fmla="*/ 104010 h 1705557"/>
              <a:gd name="connsiteX94" fmla="*/ 4220826 w 10232859"/>
              <a:gd name="connsiteY94" fmla="*/ 102505 h 1705557"/>
              <a:gd name="connsiteX95" fmla="*/ 4239014 w 10232859"/>
              <a:gd name="connsiteY95" fmla="*/ 97354 h 1705557"/>
              <a:gd name="connsiteX96" fmla="*/ 4246653 w 10232859"/>
              <a:gd name="connsiteY96" fmla="*/ 97874 h 1705557"/>
              <a:gd name="connsiteX97" fmla="*/ 4271841 w 10232859"/>
              <a:gd name="connsiteY97" fmla="*/ 96702 h 1705557"/>
              <a:gd name="connsiteX98" fmla="*/ 4286277 w 10232859"/>
              <a:gd name="connsiteY98" fmla="*/ 96687 h 1705557"/>
              <a:gd name="connsiteX99" fmla="*/ 4292025 w 10232859"/>
              <a:gd name="connsiteY99" fmla="*/ 96921 h 1705557"/>
              <a:gd name="connsiteX100" fmla="*/ 4304713 w 10232859"/>
              <a:gd name="connsiteY100" fmla="*/ 102187 h 1705557"/>
              <a:gd name="connsiteX101" fmla="*/ 4321285 w 10232859"/>
              <a:gd name="connsiteY101" fmla="*/ 100074 h 1705557"/>
              <a:gd name="connsiteX102" fmla="*/ 4339561 w 10232859"/>
              <a:gd name="connsiteY102" fmla="*/ 105320 h 1705557"/>
              <a:gd name="connsiteX103" fmla="*/ 4343990 w 10232859"/>
              <a:gd name="connsiteY103" fmla="*/ 101090 h 1705557"/>
              <a:gd name="connsiteX104" fmla="*/ 4358885 w 10232859"/>
              <a:gd name="connsiteY104" fmla="*/ 96778 h 1705557"/>
              <a:gd name="connsiteX105" fmla="*/ 4371648 w 10232859"/>
              <a:gd name="connsiteY105" fmla="*/ 101826 h 1705557"/>
              <a:gd name="connsiteX106" fmla="*/ 4398380 w 10232859"/>
              <a:gd name="connsiteY106" fmla="*/ 104961 h 1705557"/>
              <a:gd name="connsiteX107" fmla="*/ 4405729 w 10232859"/>
              <a:gd name="connsiteY107" fmla="*/ 104191 h 1705557"/>
              <a:gd name="connsiteX108" fmla="*/ 4431408 w 10232859"/>
              <a:gd name="connsiteY108" fmla="*/ 110825 h 1705557"/>
              <a:gd name="connsiteX109" fmla="*/ 4472183 w 10232859"/>
              <a:gd name="connsiteY109" fmla="*/ 116430 h 1705557"/>
              <a:gd name="connsiteX110" fmla="*/ 4518828 w 10232859"/>
              <a:gd name="connsiteY110" fmla="*/ 119114 h 1705557"/>
              <a:gd name="connsiteX111" fmla="*/ 4532040 w 10232859"/>
              <a:gd name="connsiteY111" fmla="*/ 124307 h 1705557"/>
              <a:gd name="connsiteX112" fmla="*/ 4617778 w 10232859"/>
              <a:gd name="connsiteY112" fmla="*/ 136993 h 1705557"/>
              <a:gd name="connsiteX113" fmla="*/ 4641872 w 10232859"/>
              <a:gd name="connsiteY113" fmla="*/ 140721 h 1705557"/>
              <a:gd name="connsiteX114" fmla="*/ 4662766 w 10232859"/>
              <a:gd name="connsiteY114" fmla="*/ 138952 h 1705557"/>
              <a:gd name="connsiteX115" fmla="*/ 4667770 w 10232859"/>
              <a:gd name="connsiteY115" fmla="*/ 134208 h 1705557"/>
              <a:gd name="connsiteX116" fmla="*/ 4681052 w 10232859"/>
              <a:gd name="connsiteY116" fmla="*/ 135461 h 1705557"/>
              <a:gd name="connsiteX117" fmla="*/ 4684624 w 10232859"/>
              <a:gd name="connsiteY117" fmla="*/ 134755 h 1705557"/>
              <a:gd name="connsiteX118" fmla="*/ 4705061 w 10232859"/>
              <a:gd name="connsiteY118" fmla="*/ 131748 h 1705557"/>
              <a:gd name="connsiteX119" fmla="*/ 4747746 w 10232859"/>
              <a:gd name="connsiteY119" fmla="*/ 151131 h 1705557"/>
              <a:gd name="connsiteX120" fmla="*/ 4801045 w 10232859"/>
              <a:gd name="connsiteY120" fmla="*/ 153753 h 1705557"/>
              <a:gd name="connsiteX121" fmla="*/ 5001600 w 10232859"/>
              <a:gd name="connsiteY121" fmla="*/ 196753 h 1705557"/>
              <a:gd name="connsiteX122" fmla="*/ 5033465 w 10232859"/>
              <a:gd name="connsiteY122" fmla="*/ 182429 h 1705557"/>
              <a:gd name="connsiteX123" fmla="*/ 5115965 w 10232859"/>
              <a:gd name="connsiteY123" fmla="*/ 192583 h 1705557"/>
              <a:gd name="connsiteX124" fmla="*/ 5237936 w 10232859"/>
              <a:gd name="connsiteY124" fmla="*/ 246022 h 1705557"/>
              <a:gd name="connsiteX125" fmla="*/ 5290566 w 10232859"/>
              <a:gd name="connsiteY125" fmla="*/ 269809 h 1705557"/>
              <a:gd name="connsiteX126" fmla="*/ 5344878 w 10232859"/>
              <a:gd name="connsiteY126" fmla="*/ 282874 h 1705557"/>
              <a:gd name="connsiteX127" fmla="*/ 5413398 w 10232859"/>
              <a:gd name="connsiteY127" fmla="*/ 282749 h 1705557"/>
              <a:gd name="connsiteX128" fmla="*/ 5415629 w 10232859"/>
              <a:gd name="connsiteY128" fmla="*/ 282282 h 1705557"/>
              <a:gd name="connsiteX129" fmla="*/ 5433078 w 10232859"/>
              <a:gd name="connsiteY129" fmla="*/ 286198 h 1705557"/>
              <a:gd name="connsiteX130" fmla="*/ 5435759 w 10232859"/>
              <a:gd name="connsiteY130" fmla="*/ 289614 h 1705557"/>
              <a:gd name="connsiteX131" fmla="*/ 5447372 w 10232859"/>
              <a:gd name="connsiteY131" fmla="*/ 293101 h 1705557"/>
              <a:gd name="connsiteX132" fmla="*/ 5469289 w 10232859"/>
              <a:gd name="connsiteY132" fmla="*/ 302134 h 1705557"/>
              <a:gd name="connsiteX133" fmla="*/ 5508752 w 10232859"/>
              <a:gd name="connsiteY133" fmla="*/ 312267 h 1705557"/>
              <a:gd name="connsiteX134" fmla="*/ 5509657 w 10232859"/>
              <a:gd name="connsiteY134" fmla="*/ 311450 h 1705557"/>
              <a:gd name="connsiteX135" fmla="*/ 5521245 w 10232859"/>
              <a:gd name="connsiteY135" fmla="*/ 310202 h 1705557"/>
              <a:gd name="connsiteX136" fmla="*/ 5542415 w 10232859"/>
              <a:gd name="connsiteY136" fmla="*/ 310009 h 1705557"/>
              <a:gd name="connsiteX137" fmla="*/ 5596538 w 10232859"/>
              <a:gd name="connsiteY137" fmla="*/ 297667 h 1705557"/>
              <a:gd name="connsiteX138" fmla="*/ 5632514 w 10232859"/>
              <a:gd name="connsiteY138" fmla="*/ 308476 h 1705557"/>
              <a:gd name="connsiteX139" fmla="*/ 5640005 w 10232859"/>
              <a:gd name="connsiteY139" fmla="*/ 310131 h 1705557"/>
              <a:gd name="connsiteX140" fmla="*/ 5640259 w 10232859"/>
              <a:gd name="connsiteY140" fmla="*/ 309949 h 1705557"/>
              <a:gd name="connsiteX141" fmla="*/ 5648365 w 10232859"/>
              <a:gd name="connsiteY141" fmla="*/ 311268 h 1705557"/>
              <a:gd name="connsiteX142" fmla="*/ 5653662 w 10232859"/>
              <a:gd name="connsiteY142" fmla="*/ 313149 h 1705557"/>
              <a:gd name="connsiteX143" fmla="*/ 5668196 w 10232859"/>
              <a:gd name="connsiteY143" fmla="*/ 316360 h 1705557"/>
              <a:gd name="connsiteX144" fmla="*/ 5673886 w 10232859"/>
              <a:gd name="connsiteY144" fmla="*/ 316040 h 1705557"/>
              <a:gd name="connsiteX145" fmla="*/ 5677139 w 10232859"/>
              <a:gd name="connsiteY145" fmla="*/ 313859 h 1705557"/>
              <a:gd name="connsiteX146" fmla="*/ 5708983 w 10232859"/>
              <a:gd name="connsiteY146" fmla="*/ 313188 h 1705557"/>
              <a:gd name="connsiteX147" fmla="*/ 5773909 w 10232859"/>
              <a:gd name="connsiteY147" fmla="*/ 318575 h 1705557"/>
              <a:gd name="connsiteX148" fmla="*/ 5809500 w 10232859"/>
              <a:gd name="connsiteY148" fmla="*/ 324964 h 1705557"/>
              <a:gd name="connsiteX149" fmla="*/ 5908729 w 10232859"/>
              <a:gd name="connsiteY149" fmla="*/ 338849 h 1705557"/>
              <a:gd name="connsiteX150" fmla="*/ 6009654 w 10232859"/>
              <a:gd name="connsiteY150" fmla="*/ 350040 h 1705557"/>
              <a:gd name="connsiteX151" fmla="*/ 6067487 w 10232859"/>
              <a:gd name="connsiteY151" fmla="*/ 340226 h 1705557"/>
              <a:gd name="connsiteX152" fmla="*/ 6073281 w 10232859"/>
              <a:gd name="connsiteY152" fmla="*/ 340830 h 1705557"/>
              <a:gd name="connsiteX153" fmla="*/ 6086225 w 10232859"/>
              <a:gd name="connsiteY153" fmla="*/ 346135 h 1705557"/>
              <a:gd name="connsiteX154" fmla="*/ 6105063 w 10232859"/>
              <a:gd name="connsiteY154" fmla="*/ 353854 h 1705557"/>
              <a:gd name="connsiteX155" fmla="*/ 6135796 w 10232859"/>
              <a:gd name="connsiteY155" fmla="*/ 369657 h 1705557"/>
              <a:gd name="connsiteX156" fmla="*/ 6195166 w 10232859"/>
              <a:gd name="connsiteY156" fmla="*/ 366704 h 1705557"/>
              <a:gd name="connsiteX157" fmla="*/ 6216259 w 10232859"/>
              <a:gd name="connsiteY157" fmla="*/ 369879 h 1705557"/>
              <a:gd name="connsiteX158" fmla="*/ 6228331 w 10232859"/>
              <a:gd name="connsiteY158" fmla="*/ 370548 h 1705557"/>
              <a:gd name="connsiteX159" fmla="*/ 6229602 w 10232859"/>
              <a:gd name="connsiteY159" fmla="*/ 369928 h 1705557"/>
              <a:gd name="connsiteX160" fmla="*/ 6258988 w 10232859"/>
              <a:gd name="connsiteY160" fmla="*/ 385174 h 1705557"/>
              <a:gd name="connsiteX161" fmla="*/ 6264106 w 10232859"/>
              <a:gd name="connsiteY161" fmla="*/ 385655 h 1705557"/>
              <a:gd name="connsiteX162" fmla="*/ 6281703 w 10232859"/>
              <a:gd name="connsiteY162" fmla="*/ 397568 h 1705557"/>
              <a:gd name="connsiteX163" fmla="*/ 6291622 w 10232859"/>
              <a:gd name="connsiteY163" fmla="*/ 402669 h 1705557"/>
              <a:gd name="connsiteX164" fmla="*/ 6292712 w 10232859"/>
              <a:gd name="connsiteY164" fmla="*/ 406285 h 1705557"/>
              <a:gd name="connsiteX165" fmla="*/ 6308227 w 10232859"/>
              <a:gd name="connsiteY165" fmla="*/ 412710 h 1705557"/>
              <a:gd name="connsiteX166" fmla="*/ 6328981 w 10232859"/>
              <a:gd name="connsiteY166" fmla="*/ 416009 h 1705557"/>
              <a:gd name="connsiteX167" fmla="*/ 6368693 w 10232859"/>
              <a:gd name="connsiteY167" fmla="*/ 424359 h 1705557"/>
              <a:gd name="connsiteX168" fmla="*/ 6414811 w 10232859"/>
              <a:gd name="connsiteY168" fmla="*/ 458714 h 1705557"/>
              <a:gd name="connsiteX169" fmla="*/ 6467879 w 10232859"/>
              <a:gd name="connsiteY169" fmla="*/ 474762 h 1705557"/>
              <a:gd name="connsiteX170" fmla="*/ 6564351 w 10232859"/>
              <a:gd name="connsiteY170" fmla="*/ 544032 h 1705557"/>
              <a:gd name="connsiteX171" fmla="*/ 6711178 w 10232859"/>
              <a:gd name="connsiteY171" fmla="*/ 580124 h 1705557"/>
              <a:gd name="connsiteX172" fmla="*/ 6764036 w 10232859"/>
              <a:gd name="connsiteY172" fmla="*/ 595457 h 1705557"/>
              <a:gd name="connsiteX173" fmla="*/ 6858983 w 10232859"/>
              <a:gd name="connsiteY173" fmla="*/ 630237 h 1705557"/>
              <a:gd name="connsiteX174" fmla="*/ 6910661 w 10232859"/>
              <a:gd name="connsiteY174" fmla="*/ 641134 h 1705557"/>
              <a:gd name="connsiteX175" fmla="*/ 6944111 w 10232859"/>
              <a:gd name="connsiteY175" fmla="*/ 666016 h 1705557"/>
              <a:gd name="connsiteX176" fmla="*/ 6965771 w 10232859"/>
              <a:gd name="connsiteY176" fmla="*/ 666445 h 1705557"/>
              <a:gd name="connsiteX177" fmla="*/ 6969639 w 10232859"/>
              <a:gd name="connsiteY177" fmla="*/ 666351 h 1705557"/>
              <a:gd name="connsiteX178" fmla="*/ 6982242 w 10232859"/>
              <a:gd name="connsiteY178" fmla="*/ 669626 h 1705557"/>
              <a:gd name="connsiteX179" fmla="*/ 6989387 w 10232859"/>
              <a:gd name="connsiteY179" fmla="*/ 665988 h 1705557"/>
              <a:gd name="connsiteX180" fmla="*/ 7010930 w 10232859"/>
              <a:gd name="connsiteY180" fmla="*/ 667648 h 1705557"/>
              <a:gd name="connsiteX181" fmla="*/ 7033125 w 10232859"/>
              <a:gd name="connsiteY181" fmla="*/ 674950 h 1705557"/>
              <a:gd name="connsiteX182" fmla="*/ 7134461 w 10232859"/>
              <a:gd name="connsiteY182" fmla="*/ 714706 h 1705557"/>
              <a:gd name="connsiteX183" fmla="*/ 7197450 w 10232859"/>
              <a:gd name="connsiteY183" fmla="*/ 735608 h 1705557"/>
              <a:gd name="connsiteX184" fmla="*/ 7225084 w 10232859"/>
              <a:gd name="connsiteY184" fmla="*/ 739019 h 1705557"/>
              <a:gd name="connsiteX185" fmla="*/ 7261183 w 10232859"/>
              <a:gd name="connsiteY185" fmla="*/ 746827 h 1705557"/>
              <a:gd name="connsiteX186" fmla="*/ 7327760 w 10232859"/>
              <a:gd name="connsiteY186" fmla="*/ 757100 h 1705557"/>
              <a:gd name="connsiteX187" fmla="*/ 7412222 w 10232859"/>
              <a:gd name="connsiteY187" fmla="*/ 777001 h 1705557"/>
              <a:gd name="connsiteX188" fmla="*/ 7457904 w 10232859"/>
              <a:gd name="connsiteY188" fmla="*/ 810835 h 1705557"/>
              <a:gd name="connsiteX189" fmla="*/ 7465795 w 10232859"/>
              <a:gd name="connsiteY189" fmla="*/ 809112 h 1705557"/>
              <a:gd name="connsiteX190" fmla="*/ 7505046 w 10232859"/>
              <a:gd name="connsiteY190" fmla="*/ 823031 h 1705557"/>
              <a:gd name="connsiteX191" fmla="*/ 7623220 w 10232859"/>
              <a:gd name="connsiteY191" fmla="*/ 895034 h 1705557"/>
              <a:gd name="connsiteX192" fmla="*/ 7700458 w 10232859"/>
              <a:gd name="connsiteY192" fmla="*/ 921593 h 1705557"/>
              <a:gd name="connsiteX193" fmla="*/ 7730988 w 10232859"/>
              <a:gd name="connsiteY193" fmla="*/ 927270 h 1705557"/>
              <a:gd name="connsiteX194" fmla="*/ 7781942 w 10232859"/>
              <a:gd name="connsiteY194" fmla="*/ 937017 h 1705557"/>
              <a:gd name="connsiteX195" fmla="*/ 7827704 w 10232859"/>
              <a:gd name="connsiteY195" fmla="*/ 935072 h 1705557"/>
              <a:gd name="connsiteX196" fmla="*/ 7867270 w 10232859"/>
              <a:gd name="connsiteY196" fmla="*/ 946880 h 1705557"/>
              <a:gd name="connsiteX197" fmla="*/ 7866538 w 10232859"/>
              <a:gd name="connsiteY197" fmla="*/ 961559 h 1705557"/>
              <a:gd name="connsiteX198" fmla="*/ 7912084 w 10232859"/>
              <a:gd name="connsiteY198" fmla="*/ 970314 h 1705557"/>
              <a:gd name="connsiteX199" fmla="*/ 7982264 w 10232859"/>
              <a:gd name="connsiteY199" fmla="*/ 982287 h 1705557"/>
              <a:gd name="connsiteX200" fmla="*/ 7991272 w 10232859"/>
              <a:gd name="connsiteY200" fmla="*/ 987618 h 1705557"/>
              <a:gd name="connsiteX201" fmla="*/ 8006496 w 10232859"/>
              <a:gd name="connsiteY201" fmla="*/ 979353 h 1705557"/>
              <a:gd name="connsiteX202" fmla="*/ 8034497 w 10232859"/>
              <a:gd name="connsiteY202" fmla="*/ 978568 h 1705557"/>
              <a:gd name="connsiteX203" fmla="*/ 8150881 w 10232859"/>
              <a:gd name="connsiteY203" fmla="*/ 996925 h 1705557"/>
              <a:gd name="connsiteX204" fmla="*/ 8172106 w 10232859"/>
              <a:gd name="connsiteY204" fmla="*/ 997026 h 1705557"/>
              <a:gd name="connsiteX205" fmla="*/ 8196076 w 10232859"/>
              <a:gd name="connsiteY205" fmla="*/ 1006592 h 1705557"/>
              <a:gd name="connsiteX206" fmla="*/ 8247463 w 10232859"/>
              <a:gd name="connsiteY206" fmla="*/ 1022846 h 1705557"/>
              <a:gd name="connsiteX207" fmla="*/ 8279272 w 10232859"/>
              <a:gd name="connsiteY207" fmla="*/ 1039435 h 1705557"/>
              <a:gd name="connsiteX208" fmla="*/ 8289611 w 10232859"/>
              <a:gd name="connsiteY208" fmla="*/ 1035144 h 1705557"/>
              <a:gd name="connsiteX209" fmla="*/ 8311483 w 10232859"/>
              <a:gd name="connsiteY209" fmla="*/ 1035913 h 1705557"/>
              <a:gd name="connsiteX210" fmla="*/ 8399489 w 10232859"/>
              <a:gd name="connsiteY210" fmla="*/ 1055076 h 1705557"/>
              <a:gd name="connsiteX211" fmla="*/ 8415973 w 10232859"/>
              <a:gd name="connsiteY211" fmla="*/ 1056174 h 1705557"/>
              <a:gd name="connsiteX212" fmla="*/ 8433326 w 10232859"/>
              <a:gd name="connsiteY212" fmla="*/ 1064395 h 1705557"/>
              <a:gd name="connsiteX213" fmla="*/ 8502328 w 10232859"/>
              <a:gd name="connsiteY213" fmla="*/ 1098012 h 1705557"/>
              <a:gd name="connsiteX214" fmla="*/ 8534346 w 10232859"/>
              <a:gd name="connsiteY214" fmla="*/ 1113494 h 1705557"/>
              <a:gd name="connsiteX215" fmla="*/ 8534980 w 10232859"/>
              <a:gd name="connsiteY215" fmla="*/ 1117375 h 1705557"/>
              <a:gd name="connsiteX216" fmla="*/ 8544104 w 10232859"/>
              <a:gd name="connsiteY216" fmla="*/ 1114920 h 1705557"/>
              <a:gd name="connsiteX217" fmla="*/ 8567742 w 10232859"/>
              <a:gd name="connsiteY217" fmla="*/ 1124104 h 1705557"/>
              <a:gd name="connsiteX218" fmla="*/ 8633779 w 10232859"/>
              <a:gd name="connsiteY218" fmla="*/ 1145740 h 1705557"/>
              <a:gd name="connsiteX219" fmla="*/ 8676965 w 10232859"/>
              <a:gd name="connsiteY219" fmla="*/ 1163463 h 1705557"/>
              <a:gd name="connsiteX220" fmla="*/ 8698944 w 10232859"/>
              <a:gd name="connsiteY220" fmla="*/ 1163453 h 1705557"/>
              <a:gd name="connsiteX221" fmla="*/ 8711456 w 10232859"/>
              <a:gd name="connsiteY221" fmla="*/ 1175731 h 1705557"/>
              <a:gd name="connsiteX222" fmla="*/ 8732793 w 10232859"/>
              <a:gd name="connsiteY222" fmla="*/ 1179486 h 1705557"/>
              <a:gd name="connsiteX223" fmla="*/ 8751897 w 10232859"/>
              <a:gd name="connsiteY223" fmla="*/ 1197400 h 1705557"/>
              <a:gd name="connsiteX224" fmla="*/ 8793564 w 10232859"/>
              <a:gd name="connsiteY224" fmla="*/ 1179086 h 1705557"/>
              <a:gd name="connsiteX225" fmla="*/ 8834270 w 10232859"/>
              <a:gd name="connsiteY225" fmla="*/ 1213138 h 1705557"/>
              <a:gd name="connsiteX226" fmla="*/ 8853872 w 10232859"/>
              <a:gd name="connsiteY226" fmla="*/ 1221228 h 1705557"/>
              <a:gd name="connsiteX227" fmla="*/ 8861901 w 10232859"/>
              <a:gd name="connsiteY227" fmla="*/ 1217889 h 1705557"/>
              <a:gd name="connsiteX228" fmla="*/ 8874168 w 10232859"/>
              <a:gd name="connsiteY228" fmla="*/ 1220481 h 1705557"/>
              <a:gd name="connsiteX229" fmla="*/ 8871123 w 10232859"/>
              <a:gd name="connsiteY229" fmla="*/ 1227674 h 1705557"/>
              <a:gd name="connsiteX230" fmla="*/ 8903537 w 10232859"/>
              <a:gd name="connsiteY230" fmla="*/ 1237102 h 1705557"/>
              <a:gd name="connsiteX231" fmla="*/ 8933767 w 10232859"/>
              <a:gd name="connsiteY231" fmla="*/ 1269882 h 1705557"/>
              <a:gd name="connsiteX232" fmla="*/ 8985765 w 10232859"/>
              <a:gd name="connsiteY232" fmla="*/ 1294178 h 1705557"/>
              <a:gd name="connsiteX233" fmla="*/ 9071444 w 10232859"/>
              <a:gd name="connsiteY233" fmla="*/ 1323819 h 1705557"/>
              <a:gd name="connsiteX234" fmla="*/ 9096711 w 10232859"/>
              <a:gd name="connsiteY234" fmla="*/ 1334291 h 1705557"/>
              <a:gd name="connsiteX235" fmla="*/ 9338853 w 10232859"/>
              <a:gd name="connsiteY235" fmla="*/ 1454560 h 1705557"/>
              <a:gd name="connsiteX236" fmla="*/ 9520814 w 10232859"/>
              <a:gd name="connsiteY236" fmla="*/ 1456341 h 1705557"/>
              <a:gd name="connsiteX237" fmla="*/ 9702271 w 10232859"/>
              <a:gd name="connsiteY237" fmla="*/ 1495067 h 1705557"/>
              <a:gd name="connsiteX238" fmla="*/ 9744273 w 10232859"/>
              <a:gd name="connsiteY238" fmla="*/ 1530026 h 1705557"/>
              <a:gd name="connsiteX239" fmla="*/ 9771903 w 10232859"/>
              <a:gd name="connsiteY239" fmla="*/ 1536548 h 1705557"/>
              <a:gd name="connsiteX240" fmla="*/ 9818565 w 10232859"/>
              <a:gd name="connsiteY240" fmla="*/ 1545059 h 1705557"/>
              <a:gd name="connsiteX241" fmla="*/ 9882202 w 10232859"/>
              <a:gd name="connsiteY241" fmla="*/ 1572402 h 1705557"/>
              <a:gd name="connsiteX242" fmla="*/ 10022025 w 10232859"/>
              <a:gd name="connsiteY242" fmla="*/ 1606210 h 1705557"/>
              <a:gd name="connsiteX243" fmla="*/ 10220406 w 10232859"/>
              <a:gd name="connsiteY243" fmla="*/ 1683519 h 1705557"/>
              <a:gd name="connsiteX244" fmla="*/ 10232859 w 10232859"/>
              <a:gd name="connsiteY244" fmla="*/ 1705557 h 1705557"/>
              <a:gd name="connsiteX245" fmla="*/ 0 w 10232859"/>
              <a:gd name="connsiteY245" fmla="*/ 1705557 h 1705557"/>
              <a:gd name="connsiteX246" fmla="*/ 0 w 10232859"/>
              <a:gd name="connsiteY246" fmla="*/ 28342 h 1705557"/>
              <a:gd name="connsiteX247" fmla="*/ 8097 w 10232859"/>
              <a:gd name="connsiteY247" fmla="*/ 30869 h 1705557"/>
              <a:gd name="connsiteX248" fmla="*/ 77128 w 10232859"/>
              <a:gd name="connsiteY248" fmla="*/ 13381 h 1705557"/>
              <a:gd name="connsiteX249" fmla="*/ 188338 w 10232859"/>
              <a:gd name="connsiteY249" fmla="*/ 11593 h 1705557"/>
              <a:gd name="connsiteX250" fmla="*/ 298809 w 10232859"/>
              <a:gd name="connsiteY250" fmla="*/ 12712 h 1705557"/>
              <a:gd name="connsiteX251" fmla="*/ 338985 w 10232859"/>
              <a:gd name="connsiteY251" fmla="*/ 14520 h 1705557"/>
              <a:gd name="connsiteX252" fmla="*/ 409815 w 10232859"/>
              <a:gd name="connsiteY252" fmla="*/ 11559 h 1705557"/>
              <a:gd name="connsiteX253" fmla="*/ 424169 w 10232859"/>
              <a:gd name="connsiteY253"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876587 w 10232859"/>
              <a:gd name="connsiteY27" fmla="*/ 144797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909571 w 10232859"/>
              <a:gd name="connsiteY27" fmla="*/ 165085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909571 w 10232859"/>
              <a:gd name="connsiteY27" fmla="*/ 165085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24169 w 10232859"/>
              <a:gd name="connsiteY0" fmla="*/ 880 h 1705557"/>
              <a:gd name="connsiteX1" fmla="*/ 456316 w 10232859"/>
              <a:gd name="connsiteY1" fmla="*/ 10591 h 1705557"/>
              <a:gd name="connsiteX2" fmla="*/ 463611 w 10232859"/>
              <a:gd name="connsiteY2" fmla="*/ 24955 h 1705557"/>
              <a:gd name="connsiteX3" fmla="*/ 506289 w 10232859"/>
              <a:gd name="connsiteY3" fmla="*/ 28181 h 1705557"/>
              <a:gd name="connsiteX4" fmla="*/ 547180 w 10232859"/>
              <a:gd name="connsiteY4" fmla="*/ 16811 h 1705557"/>
              <a:gd name="connsiteX5" fmla="*/ 599180 w 10232859"/>
              <a:gd name="connsiteY5" fmla="*/ 15679 h 1705557"/>
              <a:gd name="connsiteX6" fmla="*/ 630247 w 10232859"/>
              <a:gd name="connsiteY6" fmla="*/ 14846 h 1705557"/>
              <a:gd name="connsiteX7" fmla="*/ 715463 w 10232859"/>
              <a:gd name="connsiteY7" fmla="*/ 24543 h 1705557"/>
              <a:gd name="connsiteX8" fmla="*/ 862866 w 10232859"/>
              <a:gd name="connsiteY8" fmla="*/ 69747 h 1705557"/>
              <a:gd name="connsiteX9" fmla="*/ 906400 w 10232859"/>
              <a:gd name="connsiteY9" fmla="*/ 75084 h 1705557"/>
              <a:gd name="connsiteX10" fmla="*/ 912698 w 10232859"/>
              <a:gd name="connsiteY10" fmla="*/ 71780 h 1705557"/>
              <a:gd name="connsiteX11" fmla="*/ 972936 w 10232859"/>
              <a:gd name="connsiteY11" fmla="*/ 95063 h 1705557"/>
              <a:gd name="connsiteX12" fmla="*/ 1061158 w 10232859"/>
              <a:gd name="connsiteY12" fmla="*/ 96816 h 1705557"/>
              <a:gd name="connsiteX13" fmla="*/ 1127764 w 10232859"/>
              <a:gd name="connsiteY13" fmla="*/ 92957 h 1705557"/>
              <a:gd name="connsiteX14" fmla="*/ 1165092 w 10232859"/>
              <a:gd name="connsiteY14" fmla="*/ 93031 h 1705557"/>
              <a:gd name="connsiteX15" fmla="*/ 1192274 w 10232859"/>
              <a:gd name="connsiteY15" fmla="*/ 90602 h 1705557"/>
              <a:gd name="connsiteX16" fmla="*/ 1261359 w 10232859"/>
              <a:gd name="connsiteY16" fmla="*/ 97777 h 1705557"/>
              <a:gd name="connsiteX17" fmla="*/ 1375826 w 10232859"/>
              <a:gd name="connsiteY17" fmla="*/ 115254 h 1705557"/>
              <a:gd name="connsiteX18" fmla="*/ 1400134 w 10232859"/>
              <a:gd name="connsiteY18" fmla="*/ 117722 h 1705557"/>
              <a:gd name="connsiteX19" fmla="*/ 1420782 w 10232859"/>
              <a:gd name="connsiteY19" fmla="*/ 114861 h 1705557"/>
              <a:gd name="connsiteX20" fmla="*/ 1425360 w 10232859"/>
              <a:gd name="connsiteY20" fmla="*/ 109857 h 1705557"/>
              <a:gd name="connsiteX21" fmla="*/ 1438688 w 10232859"/>
              <a:gd name="connsiteY21" fmla="*/ 110414 h 1705557"/>
              <a:gd name="connsiteX22" fmla="*/ 1442183 w 10232859"/>
              <a:gd name="connsiteY22" fmla="*/ 109522 h 1705557"/>
              <a:gd name="connsiteX23" fmla="*/ 1462271 w 10232859"/>
              <a:gd name="connsiteY23" fmla="*/ 105447 h 1705557"/>
              <a:gd name="connsiteX24" fmla="*/ 1506437 w 10232859"/>
              <a:gd name="connsiteY24" fmla="*/ 122598 h 1705557"/>
              <a:gd name="connsiteX25" fmla="*/ 1559721 w 10232859"/>
              <a:gd name="connsiteY25" fmla="*/ 122432 h 1705557"/>
              <a:gd name="connsiteX26" fmla="*/ 1763086 w 10232859"/>
              <a:gd name="connsiteY26" fmla="*/ 154945 h 1705557"/>
              <a:gd name="connsiteX27" fmla="*/ 1909571 w 10232859"/>
              <a:gd name="connsiteY27" fmla="*/ 165085 h 1705557"/>
              <a:gd name="connsiteX28" fmla="*/ 2002612 w 10232859"/>
              <a:gd name="connsiteY28" fmla="*/ 191856 h 1705557"/>
              <a:gd name="connsiteX29" fmla="*/ 2155278 w 10232859"/>
              <a:gd name="connsiteY29" fmla="*/ 204338 h 1705557"/>
              <a:gd name="connsiteX30" fmla="*/ 2166398 w 10232859"/>
              <a:gd name="connsiteY30" fmla="*/ 213479 h 1705557"/>
              <a:gd name="connsiteX31" fmla="*/ 2180455 w 10232859"/>
              <a:gd name="connsiteY31" fmla="*/ 219408 h 1705557"/>
              <a:gd name="connsiteX32" fmla="*/ 2182638 w 10232859"/>
              <a:gd name="connsiteY32" fmla="*/ 218827 h 1705557"/>
              <a:gd name="connsiteX33" fmla="*/ 2200348 w 10232859"/>
              <a:gd name="connsiteY33" fmla="*/ 221830 h 1705557"/>
              <a:gd name="connsiteX34" fmla="*/ 2203307 w 10232859"/>
              <a:gd name="connsiteY34" fmla="*/ 225104 h 1705557"/>
              <a:gd name="connsiteX35" fmla="*/ 2215170 w 10232859"/>
              <a:gd name="connsiteY35" fmla="*/ 227986 h 1705557"/>
              <a:gd name="connsiteX36" fmla="*/ 2237765 w 10232859"/>
              <a:gd name="connsiteY36" fmla="*/ 235871 h 1705557"/>
              <a:gd name="connsiteX37" fmla="*/ 2242719 w 10232859"/>
              <a:gd name="connsiteY37" fmla="*/ 235274 h 1705557"/>
              <a:gd name="connsiteX38" fmla="*/ 2277928 w 10232859"/>
              <a:gd name="connsiteY38" fmla="*/ 243941 h 1705557"/>
              <a:gd name="connsiteX39" fmla="*/ 2278759 w 10232859"/>
              <a:gd name="connsiteY39" fmla="*/ 243077 h 1705557"/>
              <a:gd name="connsiteX40" fmla="*/ 2290187 w 10232859"/>
              <a:gd name="connsiteY40" fmla="*/ 241223 h 1705557"/>
              <a:gd name="connsiteX41" fmla="*/ 2311246 w 10232859"/>
              <a:gd name="connsiteY41" fmla="*/ 239922 h 1705557"/>
              <a:gd name="connsiteX42" fmla="*/ 2364066 w 10232859"/>
              <a:gd name="connsiteY42" fmla="*/ 224751 h 1705557"/>
              <a:gd name="connsiteX43" fmla="*/ 2400814 w 10232859"/>
              <a:gd name="connsiteY43" fmla="*/ 233679 h 1705557"/>
              <a:gd name="connsiteX44" fmla="*/ 2408414 w 10232859"/>
              <a:gd name="connsiteY44" fmla="*/ 234943 h 1705557"/>
              <a:gd name="connsiteX45" fmla="*/ 2408650 w 10232859"/>
              <a:gd name="connsiteY45" fmla="*/ 234748 h 1705557"/>
              <a:gd name="connsiteX46" fmla="*/ 2416835 w 10232859"/>
              <a:gd name="connsiteY46" fmla="*/ 235642 h 1705557"/>
              <a:gd name="connsiteX47" fmla="*/ 2422271 w 10232859"/>
              <a:gd name="connsiteY47" fmla="*/ 237247 h 1705557"/>
              <a:gd name="connsiteX48" fmla="*/ 2490341 w 10232859"/>
              <a:gd name="connsiteY48" fmla="*/ 217588 h 1705557"/>
              <a:gd name="connsiteX49" fmla="*/ 2588929 w 10232859"/>
              <a:gd name="connsiteY49" fmla="*/ 207494 h 1705557"/>
              <a:gd name="connsiteX50" fmla="*/ 2687426 w 10232859"/>
              <a:gd name="connsiteY50" fmla="*/ 200362 h 1705557"/>
              <a:gd name="connsiteX51" fmla="*/ 2723517 w 10232859"/>
              <a:gd name="connsiteY51" fmla="*/ 199166 h 1705557"/>
              <a:gd name="connsiteX52" fmla="*/ 2785956 w 10232859"/>
              <a:gd name="connsiteY52" fmla="*/ 190918 h 1705557"/>
              <a:gd name="connsiteX53" fmla="*/ 2813378 w 10232859"/>
              <a:gd name="connsiteY53" fmla="*/ 183347 h 1705557"/>
              <a:gd name="connsiteX54" fmla="*/ 2814782 w 10232859"/>
              <a:gd name="connsiteY54" fmla="*/ 183667 h 1705557"/>
              <a:gd name="connsiteX55" fmla="*/ 2816580 w 10232859"/>
              <a:gd name="connsiteY55" fmla="*/ 180880 h 1705557"/>
              <a:gd name="connsiteX56" fmla="*/ 2821623 w 10232859"/>
              <a:gd name="connsiteY56" fmla="*/ 179389 h 1705557"/>
              <a:gd name="connsiteX57" fmla="*/ 2836688 w 10232859"/>
              <a:gd name="connsiteY57" fmla="*/ 179485 h 1705557"/>
              <a:gd name="connsiteX58" fmla="*/ 2842564 w 10232859"/>
              <a:gd name="connsiteY58" fmla="*/ 180209 h 1705557"/>
              <a:gd name="connsiteX59" fmla="*/ 2850712 w 10232859"/>
              <a:gd name="connsiteY59" fmla="*/ 179804 h 1705557"/>
              <a:gd name="connsiteX60" fmla="*/ 2850846 w 10232859"/>
              <a:gd name="connsiteY60" fmla="*/ 179576 h 1705557"/>
              <a:gd name="connsiteX61" fmla="*/ 2858611 w 10232859"/>
              <a:gd name="connsiteY61" fmla="*/ 179626 h 1705557"/>
              <a:gd name="connsiteX62" fmla="*/ 2897454 w 10232859"/>
              <a:gd name="connsiteY62" fmla="*/ 182628 h 1705557"/>
              <a:gd name="connsiteX63" fmla="*/ 2940369 w 10232859"/>
              <a:gd name="connsiteY63" fmla="*/ 159458 h 1705557"/>
              <a:gd name="connsiteX64" fmla="*/ 2959670 w 10232859"/>
              <a:gd name="connsiteY64" fmla="*/ 154881 h 1705557"/>
              <a:gd name="connsiteX65" fmla="*/ 2969615 w 10232859"/>
              <a:gd name="connsiteY65" fmla="*/ 151269 h 1705557"/>
              <a:gd name="connsiteX66" fmla="*/ 2970000 w 10232859"/>
              <a:gd name="connsiteY66" fmla="*/ 150290 h 1705557"/>
              <a:gd name="connsiteX67" fmla="*/ 3007272 w 10232859"/>
              <a:gd name="connsiteY67" fmla="*/ 153280 h 1705557"/>
              <a:gd name="connsiteX68" fmla="*/ 3011677 w 10232859"/>
              <a:gd name="connsiteY68" fmla="*/ 151918 h 1705557"/>
              <a:gd name="connsiteX69" fmla="*/ 3036668 w 10232859"/>
              <a:gd name="connsiteY69" fmla="*/ 156118 h 1705557"/>
              <a:gd name="connsiteX70" fmla="*/ 3049208 w 10232859"/>
              <a:gd name="connsiteY70" fmla="*/ 157087 h 1705557"/>
              <a:gd name="connsiteX71" fmla="*/ 3053517 w 10232859"/>
              <a:gd name="connsiteY71" fmla="*/ 159836 h 1705557"/>
              <a:gd name="connsiteX72" fmla="*/ 3071637 w 10232859"/>
              <a:gd name="connsiteY72" fmla="*/ 160010 h 1705557"/>
              <a:gd name="connsiteX73" fmla="*/ 3110077 w 10232859"/>
              <a:gd name="connsiteY73" fmla="*/ 155716 h 1705557"/>
              <a:gd name="connsiteX74" fmla="*/ 3173743 w 10232859"/>
              <a:gd name="connsiteY74" fmla="*/ 166095 h 1705557"/>
              <a:gd name="connsiteX75" fmla="*/ 3254203 w 10232859"/>
              <a:gd name="connsiteY75" fmla="*/ 158270 h 1705557"/>
              <a:gd name="connsiteX76" fmla="*/ 3380350 w 10232859"/>
              <a:gd name="connsiteY76" fmla="*/ 157665 h 1705557"/>
              <a:gd name="connsiteX77" fmla="*/ 3476147 w 10232859"/>
              <a:gd name="connsiteY77" fmla="*/ 177439 h 1705557"/>
              <a:gd name="connsiteX78" fmla="*/ 3581876 w 10232859"/>
              <a:gd name="connsiteY78" fmla="*/ 156962 h 1705557"/>
              <a:gd name="connsiteX79" fmla="*/ 3704761 w 10232859"/>
              <a:gd name="connsiteY79" fmla="*/ 157006 h 1705557"/>
              <a:gd name="connsiteX80" fmla="*/ 3755040 w 10232859"/>
              <a:gd name="connsiteY80" fmla="*/ 148492 h 1705557"/>
              <a:gd name="connsiteX81" fmla="*/ 3804689 w 10232859"/>
              <a:gd name="connsiteY81" fmla="*/ 158407 h 1705557"/>
              <a:gd name="connsiteX82" fmla="*/ 3821793 w 10232859"/>
              <a:gd name="connsiteY82" fmla="*/ 151257 h 1705557"/>
              <a:gd name="connsiteX83" fmla="*/ 3824682 w 10232859"/>
              <a:gd name="connsiteY83" fmla="*/ 149833 h 1705557"/>
              <a:gd name="connsiteX84" fmla="*/ 3837536 w 10232859"/>
              <a:gd name="connsiteY84" fmla="*/ 148292 h 1705557"/>
              <a:gd name="connsiteX85" fmla="*/ 3839550 w 10232859"/>
              <a:gd name="connsiteY85" fmla="*/ 142661 h 1705557"/>
              <a:gd name="connsiteX86" fmla="*/ 3857743 w 10232859"/>
              <a:gd name="connsiteY86" fmla="*/ 136618 h 1705557"/>
              <a:gd name="connsiteX87" fmla="*/ 3881852 w 10232859"/>
              <a:gd name="connsiteY87" fmla="*/ 135231 h 1705557"/>
              <a:gd name="connsiteX88" fmla="*/ 3998088 w 10232859"/>
              <a:gd name="connsiteY88" fmla="*/ 134446 h 1705557"/>
              <a:gd name="connsiteX89" fmla="*/ 4066682 w 10232859"/>
              <a:gd name="connsiteY89" fmla="*/ 130661 h 1705557"/>
              <a:gd name="connsiteX90" fmla="*/ 4091246 w 10232859"/>
              <a:gd name="connsiteY90" fmla="*/ 124017 h 1705557"/>
              <a:gd name="connsiteX91" fmla="*/ 4126556 w 10232859"/>
              <a:gd name="connsiteY91" fmla="*/ 118239 h 1705557"/>
              <a:gd name="connsiteX92" fmla="*/ 4187717 w 10232859"/>
              <a:gd name="connsiteY92" fmla="*/ 104010 h 1705557"/>
              <a:gd name="connsiteX93" fmla="*/ 4220826 w 10232859"/>
              <a:gd name="connsiteY93" fmla="*/ 102505 h 1705557"/>
              <a:gd name="connsiteX94" fmla="*/ 4239014 w 10232859"/>
              <a:gd name="connsiteY94" fmla="*/ 97354 h 1705557"/>
              <a:gd name="connsiteX95" fmla="*/ 4246653 w 10232859"/>
              <a:gd name="connsiteY95" fmla="*/ 97874 h 1705557"/>
              <a:gd name="connsiteX96" fmla="*/ 4271841 w 10232859"/>
              <a:gd name="connsiteY96" fmla="*/ 96702 h 1705557"/>
              <a:gd name="connsiteX97" fmla="*/ 4286277 w 10232859"/>
              <a:gd name="connsiteY97" fmla="*/ 96687 h 1705557"/>
              <a:gd name="connsiteX98" fmla="*/ 4292025 w 10232859"/>
              <a:gd name="connsiteY98" fmla="*/ 96921 h 1705557"/>
              <a:gd name="connsiteX99" fmla="*/ 4304713 w 10232859"/>
              <a:gd name="connsiteY99" fmla="*/ 102187 h 1705557"/>
              <a:gd name="connsiteX100" fmla="*/ 4321285 w 10232859"/>
              <a:gd name="connsiteY100" fmla="*/ 100074 h 1705557"/>
              <a:gd name="connsiteX101" fmla="*/ 4339561 w 10232859"/>
              <a:gd name="connsiteY101" fmla="*/ 105320 h 1705557"/>
              <a:gd name="connsiteX102" fmla="*/ 4343990 w 10232859"/>
              <a:gd name="connsiteY102" fmla="*/ 101090 h 1705557"/>
              <a:gd name="connsiteX103" fmla="*/ 4358885 w 10232859"/>
              <a:gd name="connsiteY103" fmla="*/ 96778 h 1705557"/>
              <a:gd name="connsiteX104" fmla="*/ 4371648 w 10232859"/>
              <a:gd name="connsiteY104" fmla="*/ 101826 h 1705557"/>
              <a:gd name="connsiteX105" fmla="*/ 4398380 w 10232859"/>
              <a:gd name="connsiteY105" fmla="*/ 104961 h 1705557"/>
              <a:gd name="connsiteX106" fmla="*/ 4405729 w 10232859"/>
              <a:gd name="connsiteY106" fmla="*/ 104191 h 1705557"/>
              <a:gd name="connsiteX107" fmla="*/ 4431408 w 10232859"/>
              <a:gd name="connsiteY107" fmla="*/ 110825 h 1705557"/>
              <a:gd name="connsiteX108" fmla="*/ 4472183 w 10232859"/>
              <a:gd name="connsiteY108" fmla="*/ 116430 h 1705557"/>
              <a:gd name="connsiteX109" fmla="*/ 4518828 w 10232859"/>
              <a:gd name="connsiteY109" fmla="*/ 119114 h 1705557"/>
              <a:gd name="connsiteX110" fmla="*/ 4532040 w 10232859"/>
              <a:gd name="connsiteY110" fmla="*/ 124307 h 1705557"/>
              <a:gd name="connsiteX111" fmla="*/ 4617778 w 10232859"/>
              <a:gd name="connsiteY111" fmla="*/ 136993 h 1705557"/>
              <a:gd name="connsiteX112" fmla="*/ 4641872 w 10232859"/>
              <a:gd name="connsiteY112" fmla="*/ 140721 h 1705557"/>
              <a:gd name="connsiteX113" fmla="*/ 4662766 w 10232859"/>
              <a:gd name="connsiteY113" fmla="*/ 138952 h 1705557"/>
              <a:gd name="connsiteX114" fmla="*/ 4667770 w 10232859"/>
              <a:gd name="connsiteY114" fmla="*/ 134208 h 1705557"/>
              <a:gd name="connsiteX115" fmla="*/ 4681052 w 10232859"/>
              <a:gd name="connsiteY115" fmla="*/ 135461 h 1705557"/>
              <a:gd name="connsiteX116" fmla="*/ 4684624 w 10232859"/>
              <a:gd name="connsiteY116" fmla="*/ 134755 h 1705557"/>
              <a:gd name="connsiteX117" fmla="*/ 4705061 w 10232859"/>
              <a:gd name="connsiteY117" fmla="*/ 131748 h 1705557"/>
              <a:gd name="connsiteX118" fmla="*/ 4747746 w 10232859"/>
              <a:gd name="connsiteY118" fmla="*/ 151131 h 1705557"/>
              <a:gd name="connsiteX119" fmla="*/ 4801045 w 10232859"/>
              <a:gd name="connsiteY119" fmla="*/ 153753 h 1705557"/>
              <a:gd name="connsiteX120" fmla="*/ 5001600 w 10232859"/>
              <a:gd name="connsiteY120" fmla="*/ 196753 h 1705557"/>
              <a:gd name="connsiteX121" fmla="*/ 5033465 w 10232859"/>
              <a:gd name="connsiteY121" fmla="*/ 182429 h 1705557"/>
              <a:gd name="connsiteX122" fmla="*/ 5115965 w 10232859"/>
              <a:gd name="connsiteY122" fmla="*/ 192583 h 1705557"/>
              <a:gd name="connsiteX123" fmla="*/ 5237936 w 10232859"/>
              <a:gd name="connsiteY123" fmla="*/ 246022 h 1705557"/>
              <a:gd name="connsiteX124" fmla="*/ 5290566 w 10232859"/>
              <a:gd name="connsiteY124" fmla="*/ 269809 h 1705557"/>
              <a:gd name="connsiteX125" fmla="*/ 5344878 w 10232859"/>
              <a:gd name="connsiteY125" fmla="*/ 282874 h 1705557"/>
              <a:gd name="connsiteX126" fmla="*/ 5413398 w 10232859"/>
              <a:gd name="connsiteY126" fmla="*/ 282749 h 1705557"/>
              <a:gd name="connsiteX127" fmla="*/ 5415629 w 10232859"/>
              <a:gd name="connsiteY127" fmla="*/ 282282 h 1705557"/>
              <a:gd name="connsiteX128" fmla="*/ 5433078 w 10232859"/>
              <a:gd name="connsiteY128" fmla="*/ 286198 h 1705557"/>
              <a:gd name="connsiteX129" fmla="*/ 5435759 w 10232859"/>
              <a:gd name="connsiteY129" fmla="*/ 289614 h 1705557"/>
              <a:gd name="connsiteX130" fmla="*/ 5447372 w 10232859"/>
              <a:gd name="connsiteY130" fmla="*/ 293101 h 1705557"/>
              <a:gd name="connsiteX131" fmla="*/ 5469289 w 10232859"/>
              <a:gd name="connsiteY131" fmla="*/ 302134 h 1705557"/>
              <a:gd name="connsiteX132" fmla="*/ 5508752 w 10232859"/>
              <a:gd name="connsiteY132" fmla="*/ 312267 h 1705557"/>
              <a:gd name="connsiteX133" fmla="*/ 5509657 w 10232859"/>
              <a:gd name="connsiteY133" fmla="*/ 311450 h 1705557"/>
              <a:gd name="connsiteX134" fmla="*/ 5521245 w 10232859"/>
              <a:gd name="connsiteY134" fmla="*/ 310202 h 1705557"/>
              <a:gd name="connsiteX135" fmla="*/ 5542415 w 10232859"/>
              <a:gd name="connsiteY135" fmla="*/ 310009 h 1705557"/>
              <a:gd name="connsiteX136" fmla="*/ 5596538 w 10232859"/>
              <a:gd name="connsiteY136" fmla="*/ 297667 h 1705557"/>
              <a:gd name="connsiteX137" fmla="*/ 5632514 w 10232859"/>
              <a:gd name="connsiteY137" fmla="*/ 308476 h 1705557"/>
              <a:gd name="connsiteX138" fmla="*/ 5640005 w 10232859"/>
              <a:gd name="connsiteY138" fmla="*/ 310131 h 1705557"/>
              <a:gd name="connsiteX139" fmla="*/ 5640259 w 10232859"/>
              <a:gd name="connsiteY139" fmla="*/ 309949 h 1705557"/>
              <a:gd name="connsiteX140" fmla="*/ 5648365 w 10232859"/>
              <a:gd name="connsiteY140" fmla="*/ 311268 h 1705557"/>
              <a:gd name="connsiteX141" fmla="*/ 5653662 w 10232859"/>
              <a:gd name="connsiteY141" fmla="*/ 313149 h 1705557"/>
              <a:gd name="connsiteX142" fmla="*/ 5668196 w 10232859"/>
              <a:gd name="connsiteY142" fmla="*/ 316360 h 1705557"/>
              <a:gd name="connsiteX143" fmla="*/ 5673886 w 10232859"/>
              <a:gd name="connsiteY143" fmla="*/ 316040 h 1705557"/>
              <a:gd name="connsiteX144" fmla="*/ 5677139 w 10232859"/>
              <a:gd name="connsiteY144" fmla="*/ 313859 h 1705557"/>
              <a:gd name="connsiteX145" fmla="*/ 5708983 w 10232859"/>
              <a:gd name="connsiteY145" fmla="*/ 313188 h 1705557"/>
              <a:gd name="connsiteX146" fmla="*/ 5773909 w 10232859"/>
              <a:gd name="connsiteY146" fmla="*/ 318575 h 1705557"/>
              <a:gd name="connsiteX147" fmla="*/ 5809500 w 10232859"/>
              <a:gd name="connsiteY147" fmla="*/ 324964 h 1705557"/>
              <a:gd name="connsiteX148" fmla="*/ 5908729 w 10232859"/>
              <a:gd name="connsiteY148" fmla="*/ 338849 h 1705557"/>
              <a:gd name="connsiteX149" fmla="*/ 6009654 w 10232859"/>
              <a:gd name="connsiteY149" fmla="*/ 350040 h 1705557"/>
              <a:gd name="connsiteX150" fmla="*/ 6067487 w 10232859"/>
              <a:gd name="connsiteY150" fmla="*/ 340226 h 1705557"/>
              <a:gd name="connsiteX151" fmla="*/ 6073281 w 10232859"/>
              <a:gd name="connsiteY151" fmla="*/ 340830 h 1705557"/>
              <a:gd name="connsiteX152" fmla="*/ 6086225 w 10232859"/>
              <a:gd name="connsiteY152" fmla="*/ 346135 h 1705557"/>
              <a:gd name="connsiteX153" fmla="*/ 6105063 w 10232859"/>
              <a:gd name="connsiteY153" fmla="*/ 353854 h 1705557"/>
              <a:gd name="connsiteX154" fmla="*/ 6135796 w 10232859"/>
              <a:gd name="connsiteY154" fmla="*/ 369657 h 1705557"/>
              <a:gd name="connsiteX155" fmla="*/ 6195166 w 10232859"/>
              <a:gd name="connsiteY155" fmla="*/ 366704 h 1705557"/>
              <a:gd name="connsiteX156" fmla="*/ 6216259 w 10232859"/>
              <a:gd name="connsiteY156" fmla="*/ 369879 h 1705557"/>
              <a:gd name="connsiteX157" fmla="*/ 6228331 w 10232859"/>
              <a:gd name="connsiteY157" fmla="*/ 370548 h 1705557"/>
              <a:gd name="connsiteX158" fmla="*/ 6229602 w 10232859"/>
              <a:gd name="connsiteY158" fmla="*/ 369928 h 1705557"/>
              <a:gd name="connsiteX159" fmla="*/ 6258988 w 10232859"/>
              <a:gd name="connsiteY159" fmla="*/ 385174 h 1705557"/>
              <a:gd name="connsiteX160" fmla="*/ 6264106 w 10232859"/>
              <a:gd name="connsiteY160" fmla="*/ 385655 h 1705557"/>
              <a:gd name="connsiteX161" fmla="*/ 6281703 w 10232859"/>
              <a:gd name="connsiteY161" fmla="*/ 397568 h 1705557"/>
              <a:gd name="connsiteX162" fmla="*/ 6291622 w 10232859"/>
              <a:gd name="connsiteY162" fmla="*/ 402669 h 1705557"/>
              <a:gd name="connsiteX163" fmla="*/ 6292712 w 10232859"/>
              <a:gd name="connsiteY163" fmla="*/ 406285 h 1705557"/>
              <a:gd name="connsiteX164" fmla="*/ 6308227 w 10232859"/>
              <a:gd name="connsiteY164" fmla="*/ 412710 h 1705557"/>
              <a:gd name="connsiteX165" fmla="*/ 6328981 w 10232859"/>
              <a:gd name="connsiteY165" fmla="*/ 416009 h 1705557"/>
              <a:gd name="connsiteX166" fmla="*/ 6368693 w 10232859"/>
              <a:gd name="connsiteY166" fmla="*/ 424359 h 1705557"/>
              <a:gd name="connsiteX167" fmla="*/ 6414811 w 10232859"/>
              <a:gd name="connsiteY167" fmla="*/ 458714 h 1705557"/>
              <a:gd name="connsiteX168" fmla="*/ 6467879 w 10232859"/>
              <a:gd name="connsiteY168" fmla="*/ 474762 h 1705557"/>
              <a:gd name="connsiteX169" fmla="*/ 6564351 w 10232859"/>
              <a:gd name="connsiteY169" fmla="*/ 544032 h 1705557"/>
              <a:gd name="connsiteX170" fmla="*/ 6711178 w 10232859"/>
              <a:gd name="connsiteY170" fmla="*/ 580124 h 1705557"/>
              <a:gd name="connsiteX171" fmla="*/ 6764036 w 10232859"/>
              <a:gd name="connsiteY171" fmla="*/ 595457 h 1705557"/>
              <a:gd name="connsiteX172" fmla="*/ 6858983 w 10232859"/>
              <a:gd name="connsiteY172" fmla="*/ 630237 h 1705557"/>
              <a:gd name="connsiteX173" fmla="*/ 6910661 w 10232859"/>
              <a:gd name="connsiteY173" fmla="*/ 641134 h 1705557"/>
              <a:gd name="connsiteX174" fmla="*/ 6944111 w 10232859"/>
              <a:gd name="connsiteY174" fmla="*/ 666016 h 1705557"/>
              <a:gd name="connsiteX175" fmla="*/ 6965771 w 10232859"/>
              <a:gd name="connsiteY175" fmla="*/ 666445 h 1705557"/>
              <a:gd name="connsiteX176" fmla="*/ 6969639 w 10232859"/>
              <a:gd name="connsiteY176" fmla="*/ 666351 h 1705557"/>
              <a:gd name="connsiteX177" fmla="*/ 6982242 w 10232859"/>
              <a:gd name="connsiteY177" fmla="*/ 669626 h 1705557"/>
              <a:gd name="connsiteX178" fmla="*/ 6989387 w 10232859"/>
              <a:gd name="connsiteY178" fmla="*/ 665988 h 1705557"/>
              <a:gd name="connsiteX179" fmla="*/ 7010930 w 10232859"/>
              <a:gd name="connsiteY179" fmla="*/ 667648 h 1705557"/>
              <a:gd name="connsiteX180" fmla="*/ 7033125 w 10232859"/>
              <a:gd name="connsiteY180" fmla="*/ 674950 h 1705557"/>
              <a:gd name="connsiteX181" fmla="*/ 7134461 w 10232859"/>
              <a:gd name="connsiteY181" fmla="*/ 714706 h 1705557"/>
              <a:gd name="connsiteX182" fmla="*/ 7197450 w 10232859"/>
              <a:gd name="connsiteY182" fmla="*/ 735608 h 1705557"/>
              <a:gd name="connsiteX183" fmla="*/ 7225084 w 10232859"/>
              <a:gd name="connsiteY183" fmla="*/ 739019 h 1705557"/>
              <a:gd name="connsiteX184" fmla="*/ 7261183 w 10232859"/>
              <a:gd name="connsiteY184" fmla="*/ 746827 h 1705557"/>
              <a:gd name="connsiteX185" fmla="*/ 7327760 w 10232859"/>
              <a:gd name="connsiteY185" fmla="*/ 757100 h 1705557"/>
              <a:gd name="connsiteX186" fmla="*/ 7412222 w 10232859"/>
              <a:gd name="connsiteY186" fmla="*/ 777001 h 1705557"/>
              <a:gd name="connsiteX187" fmla="*/ 7457904 w 10232859"/>
              <a:gd name="connsiteY187" fmla="*/ 810835 h 1705557"/>
              <a:gd name="connsiteX188" fmla="*/ 7465795 w 10232859"/>
              <a:gd name="connsiteY188" fmla="*/ 809112 h 1705557"/>
              <a:gd name="connsiteX189" fmla="*/ 7505046 w 10232859"/>
              <a:gd name="connsiteY189" fmla="*/ 823031 h 1705557"/>
              <a:gd name="connsiteX190" fmla="*/ 7623220 w 10232859"/>
              <a:gd name="connsiteY190" fmla="*/ 895034 h 1705557"/>
              <a:gd name="connsiteX191" fmla="*/ 7700458 w 10232859"/>
              <a:gd name="connsiteY191" fmla="*/ 921593 h 1705557"/>
              <a:gd name="connsiteX192" fmla="*/ 7730988 w 10232859"/>
              <a:gd name="connsiteY192" fmla="*/ 927270 h 1705557"/>
              <a:gd name="connsiteX193" fmla="*/ 7781942 w 10232859"/>
              <a:gd name="connsiteY193" fmla="*/ 937017 h 1705557"/>
              <a:gd name="connsiteX194" fmla="*/ 7827704 w 10232859"/>
              <a:gd name="connsiteY194" fmla="*/ 935072 h 1705557"/>
              <a:gd name="connsiteX195" fmla="*/ 7867270 w 10232859"/>
              <a:gd name="connsiteY195" fmla="*/ 946880 h 1705557"/>
              <a:gd name="connsiteX196" fmla="*/ 7866538 w 10232859"/>
              <a:gd name="connsiteY196" fmla="*/ 961559 h 1705557"/>
              <a:gd name="connsiteX197" fmla="*/ 7912084 w 10232859"/>
              <a:gd name="connsiteY197" fmla="*/ 970314 h 1705557"/>
              <a:gd name="connsiteX198" fmla="*/ 7982264 w 10232859"/>
              <a:gd name="connsiteY198" fmla="*/ 982287 h 1705557"/>
              <a:gd name="connsiteX199" fmla="*/ 7991272 w 10232859"/>
              <a:gd name="connsiteY199" fmla="*/ 987618 h 1705557"/>
              <a:gd name="connsiteX200" fmla="*/ 8006496 w 10232859"/>
              <a:gd name="connsiteY200" fmla="*/ 979353 h 1705557"/>
              <a:gd name="connsiteX201" fmla="*/ 8034497 w 10232859"/>
              <a:gd name="connsiteY201" fmla="*/ 978568 h 1705557"/>
              <a:gd name="connsiteX202" fmla="*/ 8150881 w 10232859"/>
              <a:gd name="connsiteY202" fmla="*/ 996925 h 1705557"/>
              <a:gd name="connsiteX203" fmla="*/ 8172106 w 10232859"/>
              <a:gd name="connsiteY203" fmla="*/ 997026 h 1705557"/>
              <a:gd name="connsiteX204" fmla="*/ 8196076 w 10232859"/>
              <a:gd name="connsiteY204" fmla="*/ 1006592 h 1705557"/>
              <a:gd name="connsiteX205" fmla="*/ 8247463 w 10232859"/>
              <a:gd name="connsiteY205" fmla="*/ 1022846 h 1705557"/>
              <a:gd name="connsiteX206" fmla="*/ 8279272 w 10232859"/>
              <a:gd name="connsiteY206" fmla="*/ 1039435 h 1705557"/>
              <a:gd name="connsiteX207" fmla="*/ 8289611 w 10232859"/>
              <a:gd name="connsiteY207" fmla="*/ 1035144 h 1705557"/>
              <a:gd name="connsiteX208" fmla="*/ 8311483 w 10232859"/>
              <a:gd name="connsiteY208" fmla="*/ 1035913 h 1705557"/>
              <a:gd name="connsiteX209" fmla="*/ 8399489 w 10232859"/>
              <a:gd name="connsiteY209" fmla="*/ 1055076 h 1705557"/>
              <a:gd name="connsiteX210" fmla="*/ 8415973 w 10232859"/>
              <a:gd name="connsiteY210" fmla="*/ 1056174 h 1705557"/>
              <a:gd name="connsiteX211" fmla="*/ 8433326 w 10232859"/>
              <a:gd name="connsiteY211" fmla="*/ 1064395 h 1705557"/>
              <a:gd name="connsiteX212" fmla="*/ 8502328 w 10232859"/>
              <a:gd name="connsiteY212" fmla="*/ 1098012 h 1705557"/>
              <a:gd name="connsiteX213" fmla="*/ 8534346 w 10232859"/>
              <a:gd name="connsiteY213" fmla="*/ 1113494 h 1705557"/>
              <a:gd name="connsiteX214" fmla="*/ 8534980 w 10232859"/>
              <a:gd name="connsiteY214" fmla="*/ 1117375 h 1705557"/>
              <a:gd name="connsiteX215" fmla="*/ 8544104 w 10232859"/>
              <a:gd name="connsiteY215" fmla="*/ 1114920 h 1705557"/>
              <a:gd name="connsiteX216" fmla="*/ 8567742 w 10232859"/>
              <a:gd name="connsiteY216" fmla="*/ 1124104 h 1705557"/>
              <a:gd name="connsiteX217" fmla="*/ 8633779 w 10232859"/>
              <a:gd name="connsiteY217" fmla="*/ 1145740 h 1705557"/>
              <a:gd name="connsiteX218" fmla="*/ 8676965 w 10232859"/>
              <a:gd name="connsiteY218" fmla="*/ 1163463 h 1705557"/>
              <a:gd name="connsiteX219" fmla="*/ 8698944 w 10232859"/>
              <a:gd name="connsiteY219" fmla="*/ 1163453 h 1705557"/>
              <a:gd name="connsiteX220" fmla="*/ 8711456 w 10232859"/>
              <a:gd name="connsiteY220" fmla="*/ 1175731 h 1705557"/>
              <a:gd name="connsiteX221" fmla="*/ 8732793 w 10232859"/>
              <a:gd name="connsiteY221" fmla="*/ 1179486 h 1705557"/>
              <a:gd name="connsiteX222" fmla="*/ 8751897 w 10232859"/>
              <a:gd name="connsiteY222" fmla="*/ 1197400 h 1705557"/>
              <a:gd name="connsiteX223" fmla="*/ 8793564 w 10232859"/>
              <a:gd name="connsiteY223" fmla="*/ 1179086 h 1705557"/>
              <a:gd name="connsiteX224" fmla="*/ 8834270 w 10232859"/>
              <a:gd name="connsiteY224" fmla="*/ 1213138 h 1705557"/>
              <a:gd name="connsiteX225" fmla="*/ 8853872 w 10232859"/>
              <a:gd name="connsiteY225" fmla="*/ 1221228 h 1705557"/>
              <a:gd name="connsiteX226" fmla="*/ 8861901 w 10232859"/>
              <a:gd name="connsiteY226" fmla="*/ 1217889 h 1705557"/>
              <a:gd name="connsiteX227" fmla="*/ 8874168 w 10232859"/>
              <a:gd name="connsiteY227" fmla="*/ 1220481 h 1705557"/>
              <a:gd name="connsiteX228" fmla="*/ 8871123 w 10232859"/>
              <a:gd name="connsiteY228" fmla="*/ 1227674 h 1705557"/>
              <a:gd name="connsiteX229" fmla="*/ 8903537 w 10232859"/>
              <a:gd name="connsiteY229" fmla="*/ 1237102 h 1705557"/>
              <a:gd name="connsiteX230" fmla="*/ 8933767 w 10232859"/>
              <a:gd name="connsiteY230" fmla="*/ 1269882 h 1705557"/>
              <a:gd name="connsiteX231" fmla="*/ 8985765 w 10232859"/>
              <a:gd name="connsiteY231" fmla="*/ 1294178 h 1705557"/>
              <a:gd name="connsiteX232" fmla="*/ 9071444 w 10232859"/>
              <a:gd name="connsiteY232" fmla="*/ 1323819 h 1705557"/>
              <a:gd name="connsiteX233" fmla="*/ 9096711 w 10232859"/>
              <a:gd name="connsiteY233" fmla="*/ 1334291 h 1705557"/>
              <a:gd name="connsiteX234" fmla="*/ 9338853 w 10232859"/>
              <a:gd name="connsiteY234" fmla="*/ 1454560 h 1705557"/>
              <a:gd name="connsiteX235" fmla="*/ 9520814 w 10232859"/>
              <a:gd name="connsiteY235" fmla="*/ 1456341 h 1705557"/>
              <a:gd name="connsiteX236" fmla="*/ 9702271 w 10232859"/>
              <a:gd name="connsiteY236" fmla="*/ 1495067 h 1705557"/>
              <a:gd name="connsiteX237" fmla="*/ 9744273 w 10232859"/>
              <a:gd name="connsiteY237" fmla="*/ 1530026 h 1705557"/>
              <a:gd name="connsiteX238" fmla="*/ 9771903 w 10232859"/>
              <a:gd name="connsiteY238" fmla="*/ 1536548 h 1705557"/>
              <a:gd name="connsiteX239" fmla="*/ 9818565 w 10232859"/>
              <a:gd name="connsiteY239" fmla="*/ 1545059 h 1705557"/>
              <a:gd name="connsiteX240" fmla="*/ 9882202 w 10232859"/>
              <a:gd name="connsiteY240" fmla="*/ 1572402 h 1705557"/>
              <a:gd name="connsiteX241" fmla="*/ 10022025 w 10232859"/>
              <a:gd name="connsiteY241" fmla="*/ 1606210 h 1705557"/>
              <a:gd name="connsiteX242" fmla="*/ 10220406 w 10232859"/>
              <a:gd name="connsiteY242" fmla="*/ 1683519 h 1705557"/>
              <a:gd name="connsiteX243" fmla="*/ 10232859 w 10232859"/>
              <a:gd name="connsiteY243" fmla="*/ 1705557 h 1705557"/>
              <a:gd name="connsiteX244" fmla="*/ 0 w 10232859"/>
              <a:gd name="connsiteY244" fmla="*/ 1705557 h 1705557"/>
              <a:gd name="connsiteX245" fmla="*/ 0 w 10232859"/>
              <a:gd name="connsiteY245" fmla="*/ 28342 h 1705557"/>
              <a:gd name="connsiteX246" fmla="*/ 8097 w 10232859"/>
              <a:gd name="connsiteY246" fmla="*/ 30869 h 1705557"/>
              <a:gd name="connsiteX247" fmla="*/ 77128 w 10232859"/>
              <a:gd name="connsiteY247" fmla="*/ 13381 h 1705557"/>
              <a:gd name="connsiteX248" fmla="*/ 188338 w 10232859"/>
              <a:gd name="connsiteY248" fmla="*/ 11593 h 1705557"/>
              <a:gd name="connsiteX249" fmla="*/ 298809 w 10232859"/>
              <a:gd name="connsiteY249" fmla="*/ 12712 h 1705557"/>
              <a:gd name="connsiteX250" fmla="*/ 338985 w 10232859"/>
              <a:gd name="connsiteY250" fmla="*/ 14520 h 1705557"/>
              <a:gd name="connsiteX251" fmla="*/ 409815 w 10232859"/>
              <a:gd name="connsiteY251" fmla="*/ 11559 h 1705557"/>
              <a:gd name="connsiteX252" fmla="*/ 424169 w 10232859"/>
              <a:gd name="connsiteY252" fmla="*/ 880 h 1705557"/>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11246 w 10232859"/>
              <a:gd name="connsiteY41" fmla="*/ 233408 h 1699043"/>
              <a:gd name="connsiteX42" fmla="*/ 2364066 w 10232859"/>
              <a:gd name="connsiteY42" fmla="*/ 218237 h 1699043"/>
              <a:gd name="connsiteX43" fmla="*/ 2400814 w 10232859"/>
              <a:gd name="connsiteY43" fmla="*/ 227165 h 1699043"/>
              <a:gd name="connsiteX44" fmla="*/ 2408414 w 10232859"/>
              <a:gd name="connsiteY44" fmla="*/ 228429 h 1699043"/>
              <a:gd name="connsiteX45" fmla="*/ 2408650 w 10232859"/>
              <a:gd name="connsiteY45" fmla="*/ 228234 h 1699043"/>
              <a:gd name="connsiteX46" fmla="*/ 2416835 w 10232859"/>
              <a:gd name="connsiteY46" fmla="*/ 229128 h 1699043"/>
              <a:gd name="connsiteX47" fmla="*/ 2422271 w 10232859"/>
              <a:gd name="connsiteY47" fmla="*/ 230733 h 1699043"/>
              <a:gd name="connsiteX48" fmla="*/ 2490341 w 10232859"/>
              <a:gd name="connsiteY48" fmla="*/ 211074 h 1699043"/>
              <a:gd name="connsiteX49" fmla="*/ 2588929 w 10232859"/>
              <a:gd name="connsiteY49" fmla="*/ 200980 h 1699043"/>
              <a:gd name="connsiteX50" fmla="*/ 2687426 w 10232859"/>
              <a:gd name="connsiteY50" fmla="*/ 193848 h 1699043"/>
              <a:gd name="connsiteX51" fmla="*/ 2723517 w 10232859"/>
              <a:gd name="connsiteY51" fmla="*/ 192652 h 1699043"/>
              <a:gd name="connsiteX52" fmla="*/ 2785956 w 10232859"/>
              <a:gd name="connsiteY52" fmla="*/ 184404 h 1699043"/>
              <a:gd name="connsiteX53" fmla="*/ 2813378 w 10232859"/>
              <a:gd name="connsiteY53" fmla="*/ 176833 h 1699043"/>
              <a:gd name="connsiteX54" fmla="*/ 2814782 w 10232859"/>
              <a:gd name="connsiteY54" fmla="*/ 177153 h 1699043"/>
              <a:gd name="connsiteX55" fmla="*/ 2816580 w 10232859"/>
              <a:gd name="connsiteY55" fmla="*/ 174366 h 1699043"/>
              <a:gd name="connsiteX56" fmla="*/ 2821623 w 10232859"/>
              <a:gd name="connsiteY56" fmla="*/ 172875 h 1699043"/>
              <a:gd name="connsiteX57" fmla="*/ 2836688 w 10232859"/>
              <a:gd name="connsiteY57" fmla="*/ 172971 h 1699043"/>
              <a:gd name="connsiteX58" fmla="*/ 2842564 w 10232859"/>
              <a:gd name="connsiteY58" fmla="*/ 173695 h 1699043"/>
              <a:gd name="connsiteX59" fmla="*/ 2850712 w 10232859"/>
              <a:gd name="connsiteY59" fmla="*/ 173290 h 1699043"/>
              <a:gd name="connsiteX60" fmla="*/ 2850846 w 10232859"/>
              <a:gd name="connsiteY60" fmla="*/ 173062 h 1699043"/>
              <a:gd name="connsiteX61" fmla="*/ 2858611 w 10232859"/>
              <a:gd name="connsiteY61" fmla="*/ 173112 h 1699043"/>
              <a:gd name="connsiteX62" fmla="*/ 2897454 w 10232859"/>
              <a:gd name="connsiteY62" fmla="*/ 176114 h 1699043"/>
              <a:gd name="connsiteX63" fmla="*/ 2940369 w 10232859"/>
              <a:gd name="connsiteY63" fmla="*/ 152944 h 1699043"/>
              <a:gd name="connsiteX64" fmla="*/ 2959670 w 10232859"/>
              <a:gd name="connsiteY64" fmla="*/ 148367 h 1699043"/>
              <a:gd name="connsiteX65" fmla="*/ 2969615 w 10232859"/>
              <a:gd name="connsiteY65" fmla="*/ 144755 h 1699043"/>
              <a:gd name="connsiteX66" fmla="*/ 2970000 w 10232859"/>
              <a:gd name="connsiteY66" fmla="*/ 143776 h 1699043"/>
              <a:gd name="connsiteX67" fmla="*/ 3007272 w 10232859"/>
              <a:gd name="connsiteY67" fmla="*/ 146766 h 1699043"/>
              <a:gd name="connsiteX68" fmla="*/ 3011677 w 10232859"/>
              <a:gd name="connsiteY68" fmla="*/ 145404 h 1699043"/>
              <a:gd name="connsiteX69" fmla="*/ 3036668 w 10232859"/>
              <a:gd name="connsiteY69" fmla="*/ 149604 h 1699043"/>
              <a:gd name="connsiteX70" fmla="*/ 3049208 w 10232859"/>
              <a:gd name="connsiteY70" fmla="*/ 150573 h 1699043"/>
              <a:gd name="connsiteX71" fmla="*/ 3053517 w 10232859"/>
              <a:gd name="connsiteY71" fmla="*/ 153322 h 1699043"/>
              <a:gd name="connsiteX72" fmla="*/ 3071637 w 10232859"/>
              <a:gd name="connsiteY72" fmla="*/ 153496 h 1699043"/>
              <a:gd name="connsiteX73" fmla="*/ 3110077 w 10232859"/>
              <a:gd name="connsiteY73" fmla="*/ 149202 h 1699043"/>
              <a:gd name="connsiteX74" fmla="*/ 3173743 w 10232859"/>
              <a:gd name="connsiteY74" fmla="*/ 159581 h 1699043"/>
              <a:gd name="connsiteX75" fmla="*/ 3254203 w 10232859"/>
              <a:gd name="connsiteY75" fmla="*/ 151756 h 1699043"/>
              <a:gd name="connsiteX76" fmla="*/ 3380350 w 10232859"/>
              <a:gd name="connsiteY76" fmla="*/ 151151 h 1699043"/>
              <a:gd name="connsiteX77" fmla="*/ 3476147 w 10232859"/>
              <a:gd name="connsiteY77" fmla="*/ 170925 h 1699043"/>
              <a:gd name="connsiteX78" fmla="*/ 3581876 w 10232859"/>
              <a:gd name="connsiteY78" fmla="*/ 150448 h 1699043"/>
              <a:gd name="connsiteX79" fmla="*/ 3704761 w 10232859"/>
              <a:gd name="connsiteY79" fmla="*/ 150492 h 1699043"/>
              <a:gd name="connsiteX80" fmla="*/ 3755040 w 10232859"/>
              <a:gd name="connsiteY80" fmla="*/ 141978 h 1699043"/>
              <a:gd name="connsiteX81" fmla="*/ 3804689 w 10232859"/>
              <a:gd name="connsiteY81" fmla="*/ 151893 h 1699043"/>
              <a:gd name="connsiteX82" fmla="*/ 3821793 w 10232859"/>
              <a:gd name="connsiteY82" fmla="*/ 144743 h 1699043"/>
              <a:gd name="connsiteX83" fmla="*/ 3824682 w 10232859"/>
              <a:gd name="connsiteY83" fmla="*/ 143319 h 1699043"/>
              <a:gd name="connsiteX84" fmla="*/ 3837536 w 10232859"/>
              <a:gd name="connsiteY84" fmla="*/ 141778 h 1699043"/>
              <a:gd name="connsiteX85" fmla="*/ 3839550 w 10232859"/>
              <a:gd name="connsiteY85" fmla="*/ 136147 h 1699043"/>
              <a:gd name="connsiteX86" fmla="*/ 3857743 w 10232859"/>
              <a:gd name="connsiteY86" fmla="*/ 130104 h 1699043"/>
              <a:gd name="connsiteX87" fmla="*/ 3881852 w 10232859"/>
              <a:gd name="connsiteY87" fmla="*/ 128717 h 1699043"/>
              <a:gd name="connsiteX88" fmla="*/ 3998088 w 10232859"/>
              <a:gd name="connsiteY88" fmla="*/ 127932 h 1699043"/>
              <a:gd name="connsiteX89" fmla="*/ 4066682 w 10232859"/>
              <a:gd name="connsiteY89" fmla="*/ 124147 h 1699043"/>
              <a:gd name="connsiteX90" fmla="*/ 4091246 w 10232859"/>
              <a:gd name="connsiteY90" fmla="*/ 117503 h 1699043"/>
              <a:gd name="connsiteX91" fmla="*/ 4126556 w 10232859"/>
              <a:gd name="connsiteY91" fmla="*/ 111725 h 1699043"/>
              <a:gd name="connsiteX92" fmla="*/ 4187717 w 10232859"/>
              <a:gd name="connsiteY92" fmla="*/ 97496 h 1699043"/>
              <a:gd name="connsiteX93" fmla="*/ 4220826 w 10232859"/>
              <a:gd name="connsiteY93" fmla="*/ 95991 h 1699043"/>
              <a:gd name="connsiteX94" fmla="*/ 4239014 w 10232859"/>
              <a:gd name="connsiteY94" fmla="*/ 90840 h 1699043"/>
              <a:gd name="connsiteX95" fmla="*/ 4246653 w 10232859"/>
              <a:gd name="connsiteY95" fmla="*/ 91360 h 1699043"/>
              <a:gd name="connsiteX96" fmla="*/ 4271841 w 10232859"/>
              <a:gd name="connsiteY96" fmla="*/ 90188 h 1699043"/>
              <a:gd name="connsiteX97" fmla="*/ 4286277 w 10232859"/>
              <a:gd name="connsiteY97" fmla="*/ 90173 h 1699043"/>
              <a:gd name="connsiteX98" fmla="*/ 4292025 w 10232859"/>
              <a:gd name="connsiteY98" fmla="*/ 90407 h 1699043"/>
              <a:gd name="connsiteX99" fmla="*/ 4304713 w 10232859"/>
              <a:gd name="connsiteY99" fmla="*/ 95673 h 1699043"/>
              <a:gd name="connsiteX100" fmla="*/ 4321285 w 10232859"/>
              <a:gd name="connsiteY100" fmla="*/ 93560 h 1699043"/>
              <a:gd name="connsiteX101" fmla="*/ 4339561 w 10232859"/>
              <a:gd name="connsiteY101" fmla="*/ 98806 h 1699043"/>
              <a:gd name="connsiteX102" fmla="*/ 4343990 w 10232859"/>
              <a:gd name="connsiteY102" fmla="*/ 94576 h 1699043"/>
              <a:gd name="connsiteX103" fmla="*/ 4358885 w 10232859"/>
              <a:gd name="connsiteY103" fmla="*/ 90264 h 1699043"/>
              <a:gd name="connsiteX104" fmla="*/ 4371648 w 10232859"/>
              <a:gd name="connsiteY104" fmla="*/ 95312 h 1699043"/>
              <a:gd name="connsiteX105" fmla="*/ 4398380 w 10232859"/>
              <a:gd name="connsiteY105" fmla="*/ 98447 h 1699043"/>
              <a:gd name="connsiteX106" fmla="*/ 4405729 w 10232859"/>
              <a:gd name="connsiteY106" fmla="*/ 97677 h 1699043"/>
              <a:gd name="connsiteX107" fmla="*/ 4431408 w 10232859"/>
              <a:gd name="connsiteY107" fmla="*/ 104311 h 1699043"/>
              <a:gd name="connsiteX108" fmla="*/ 4472183 w 10232859"/>
              <a:gd name="connsiteY108" fmla="*/ 109916 h 1699043"/>
              <a:gd name="connsiteX109" fmla="*/ 4518828 w 10232859"/>
              <a:gd name="connsiteY109" fmla="*/ 112600 h 1699043"/>
              <a:gd name="connsiteX110" fmla="*/ 4532040 w 10232859"/>
              <a:gd name="connsiteY110" fmla="*/ 117793 h 1699043"/>
              <a:gd name="connsiteX111" fmla="*/ 4617778 w 10232859"/>
              <a:gd name="connsiteY111" fmla="*/ 130479 h 1699043"/>
              <a:gd name="connsiteX112" fmla="*/ 4641872 w 10232859"/>
              <a:gd name="connsiteY112" fmla="*/ 134207 h 1699043"/>
              <a:gd name="connsiteX113" fmla="*/ 4662766 w 10232859"/>
              <a:gd name="connsiteY113" fmla="*/ 132438 h 1699043"/>
              <a:gd name="connsiteX114" fmla="*/ 4667770 w 10232859"/>
              <a:gd name="connsiteY114" fmla="*/ 127694 h 1699043"/>
              <a:gd name="connsiteX115" fmla="*/ 4681052 w 10232859"/>
              <a:gd name="connsiteY115" fmla="*/ 128947 h 1699043"/>
              <a:gd name="connsiteX116" fmla="*/ 4684624 w 10232859"/>
              <a:gd name="connsiteY116" fmla="*/ 128241 h 1699043"/>
              <a:gd name="connsiteX117" fmla="*/ 4705061 w 10232859"/>
              <a:gd name="connsiteY117" fmla="*/ 125234 h 1699043"/>
              <a:gd name="connsiteX118" fmla="*/ 4747746 w 10232859"/>
              <a:gd name="connsiteY118" fmla="*/ 144617 h 1699043"/>
              <a:gd name="connsiteX119" fmla="*/ 4801045 w 10232859"/>
              <a:gd name="connsiteY119" fmla="*/ 147239 h 1699043"/>
              <a:gd name="connsiteX120" fmla="*/ 5001600 w 10232859"/>
              <a:gd name="connsiteY120" fmla="*/ 190239 h 1699043"/>
              <a:gd name="connsiteX121" fmla="*/ 5033465 w 10232859"/>
              <a:gd name="connsiteY121" fmla="*/ 175915 h 1699043"/>
              <a:gd name="connsiteX122" fmla="*/ 5115965 w 10232859"/>
              <a:gd name="connsiteY122" fmla="*/ 186069 h 1699043"/>
              <a:gd name="connsiteX123" fmla="*/ 5237936 w 10232859"/>
              <a:gd name="connsiteY123" fmla="*/ 239508 h 1699043"/>
              <a:gd name="connsiteX124" fmla="*/ 5290566 w 10232859"/>
              <a:gd name="connsiteY124" fmla="*/ 263295 h 1699043"/>
              <a:gd name="connsiteX125" fmla="*/ 5344878 w 10232859"/>
              <a:gd name="connsiteY125" fmla="*/ 276360 h 1699043"/>
              <a:gd name="connsiteX126" fmla="*/ 5413398 w 10232859"/>
              <a:gd name="connsiteY126" fmla="*/ 276235 h 1699043"/>
              <a:gd name="connsiteX127" fmla="*/ 5415629 w 10232859"/>
              <a:gd name="connsiteY127" fmla="*/ 275768 h 1699043"/>
              <a:gd name="connsiteX128" fmla="*/ 5433078 w 10232859"/>
              <a:gd name="connsiteY128" fmla="*/ 279684 h 1699043"/>
              <a:gd name="connsiteX129" fmla="*/ 5435759 w 10232859"/>
              <a:gd name="connsiteY129" fmla="*/ 283100 h 1699043"/>
              <a:gd name="connsiteX130" fmla="*/ 5447372 w 10232859"/>
              <a:gd name="connsiteY130" fmla="*/ 286587 h 1699043"/>
              <a:gd name="connsiteX131" fmla="*/ 5469289 w 10232859"/>
              <a:gd name="connsiteY131" fmla="*/ 295620 h 1699043"/>
              <a:gd name="connsiteX132" fmla="*/ 5508752 w 10232859"/>
              <a:gd name="connsiteY132" fmla="*/ 305753 h 1699043"/>
              <a:gd name="connsiteX133" fmla="*/ 5509657 w 10232859"/>
              <a:gd name="connsiteY133" fmla="*/ 304936 h 1699043"/>
              <a:gd name="connsiteX134" fmla="*/ 5521245 w 10232859"/>
              <a:gd name="connsiteY134" fmla="*/ 303688 h 1699043"/>
              <a:gd name="connsiteX135" fmla="*/ 5542415 w 10232859"/>
              <a:gd name="connsiteY135" fmla="*/ 303495 h 1699043"/>
              <a:gd name="connsiteX136" fmla="*/ 5596538 w 10232859"/>
              <a:gd name="connsiteY136" fmla="*/ 291153 h 1699043"/>
              <a:gd name="connsiteX137" fmla="*/ 5632514 w 10232859"/>
              <a:gd name="connsiteY137" fmla="*/ 301962 h 1699043"/>
              <a:gd name="connsiteX138" fmla="*/ 5640005 w 10232859"/>
              <a:gd name="connsiteY138" fmla="*/ 303617 h 1699043"/>
              <a:gd name="connsiteX139" fmla="*/ 5640259 w 10232859"/>
              <a:gd name="connsiteY139" fmla="*/ 303435 h 1699043"/>
              <a:gd name="connsiteX140" fmla="*/ 5648365 w 10232859"/>
              <a:gd name="connsiteY140" fmla="*/ 304754 h 1699043"/>
              <a:gd name="connsiteX141" fmla="*/ 5653662 w 10232859"/>
              <a:gd name="connsiteY141" fmla="*/ 306635 h 1699043"/>
              <a:gd name="connsiteX142" fmla="*/ 5668196 w 10232859"/>
              <a:gd name="connsiteY142" fmla="*/ 309846 h 1699043"/>
              <a:gd name="connsiteX143" fmla="*/ 5673886 w 10232859"/>
              <a:gd name="connsiteY143" fmla="*/ 309526 h 1699043"/>
              <a:gd name="connsiteX144" fmla="*/ 5677139 w 10232859"/>
              <a:gd name="connsiteY144" fmla="*/ 307345 h 1699043"/>
              <a:gd name="connsiteX145" fmla="*/ 5708983 w 10232859"/>
              <a:gd name="connsiteY145" fmla="*/ 306674 h 1699043"/>
              <a:gd name="connsiteX146" fmla="*/ 5773909 w 10232859"/>
              <a:gd name="connsiteY146" fmla="*/ 312061 h 1699043"/>
              <a:gd name="connsiteX147" fmla="*/ 5809500 w 10232859"/>
              <a:gd name="connsiteY147" fmla="*/ 318450 h 1699043"/>
              <a:gd name="connsiteX148" fmla="*/ 5908729 w 10232859"/>
              <a:gd name="connsiteY148" fmla="*/ 332335 h 1699043"/>
              <a:gd name="connsiteX149" fmla="*/ 6009654 w 10232859"/>
              <a:gd name="connsiteY149" fmla="*/ 343526 h 1699043"/>
              <a:gd name="connsiteX150" fmla="*/ 6067487 w 10232859"/>
              <a:gd name="connsiteY150" fmla="*/ 333712 h 1699043"/>
              <a:gd name="connsiteX151" fmla="*/ 6073281 w 10232859"/>
              <a:gd name="connsiteY151" fmla="*/ 334316 h 1699043"/>
              <a:gd name="connsiteX152" fmla="*/ 6086225 w 10232859"/>
              <a:gd name="connsiteY152" fmla="*/ 339621 h 1699043"/>
              <a:gd name="connsiteX153" fmla="*/ 6105063 w 10232859"/>
              <a:gd name="connsiteY153" fmla="*/ 347340 h 1699043"/>
              <a:gd name="connsiteX154" fmla="*/ 6135796 w 10232859"/>
              <a:gd name="connsiteY154" fmla="*/ 363143 h 1699043"/>
              <a:gd name="connsiteX155" fmla="*/ 6195166 w 10232859"/>
              <a:gd name="connsiteY155" fmla="*/ 360190 h 1699043"/>
              <a:gd name="connsiteX156" fmla="*/ 6216259 w 10232859"/>
              <a:gd name="connsiteY156" fmla="*/ 363365 h 1699043"/>
              <a:gd name="connsiteX157" fmla="*/ 6228331 w 10232859"/>
              <a:gd name="connsiteY157" fmla="*/ 364034 h 1699043"/>
              <a:gd name="connsiteX158" fmla="*/ 6229602 w 10232859"/>
              <a:gd name="connsiteY158" fmla="*/ 363414 h 1699043"/>
              <a:gd name="connsiteX159" fmla="*/ 6258988 w 10232859"/>
              <a:gd name="connsiteY159" fmla="*/ 378660 h 1699043"/>
              <a:gd name="connsiteX160" fmla="*/ 6264106 w 10232859"/>
              <a:gd name="connsiteY160" fmla="*/ 379141 h 1699043"/>
              <a:gd name="connsiteX161" fmla="*/ 6281703 w 10232859"/>
              <a:gd name="connsiteY161" fmla="*/ 391054 h 1699043"/>
              <a:gd name="connsiteX162" fmla="*/ 6291622 w 10232859"/>
              <a:gd name="connsiteY162" fmla="*/ 396155 h 1699043"/>
              <a:gd name="connsiteX163" fmla="*/ 6292712 w 10232859"/>
              <a:gd name="connsiteY163" fmla="*/ 399771 h 1699043"/>
              <a:gd name="connsiteX164" fmla="*/ 6308227 w 10232859"/>
              <a:gd name="connsiteY164" fmla="*/ 406196 h 1699043"/>
              <a:gd name="connsiteX165" fmla="*/ 6328981 w 10232859"/>
              <a:gd name="connsiteY165" fmla="*/ 409495 h 1699043"/>
              <a:gd name="connsiteX166" fmla="*/ 6368693 w 10232859"/>
              <a:gd name="connsiteY166" fmla="*/ 417845 h 1699043"/>
              <a:gd name="connsiteX167" fmla="*/ 6414811 w 10232859"/>
              <a:gd name="connsiteY167" fmla="*/ 452200 h 1699043"/>
              <a:gd name="connsiteX168" fmla="*/ 6467879 w 10232859"/>
              <a:gd name="connsiteY168" fmla="*/ 468248 h 1699043"/>
              <a:gd name="connsiteX169" fmla="*/ 6564351 w 10232859"/>
              <a:gd name="connsiteY169" fmla="*/ 537518 h 1699043"/>
              <a:gd name="connsiteX170" fmla="*/ 6711178 w 10232859"/>
              <a:gd name="connsiteY170" fmla="*/ 573610 h 1699043"/>
              <a:gd name="connsiteX171" fmla="*/ 6764036 w 10232859"/>
              <a:gd name="connsiteY171" fmla="*/ 588943 h 1699043"/>
              <a:gd name="connsiteX172" fmla="*/ 6858983 w 10232859"/>
              <a:gd name="connsiteY172" fmla="*/ 623723 h 1699043"/>
              <a:gd name="connsiteX173" fmla="*/ 6910661 w 10232859"/>
              <a:gd name="connsiteY173" fmla="*/ 634620 h 1699043"/>
              <a:gd name="connsiteX174" fmla="*/ 6944111 w 10232859"/>
              <a:gd name="connsiteY174" fmla="*/ 659502 h 1699043"/>
              <a:gd name="connsiteX175" fmla="*/ 6965771 w 10232859"/>
              <a:gd name="connsiteY175" fmla="*/ 659931 h 1699043"/>
              <a:gd name="connsiteX176" fmla="*/ 6969639 w 10232859"/>
              <a:gd name="connsiteY176" fmla="*/ 659837 h 1699043"/>
              <a:gd name="connsiteX177" fmla="*/ 6982242 w 10232859"/>
              <a:gd name="connsiteY177" fmla="*/ 663112 h 1699043"/>
              <a:gd name="connsiteX178" fmla="*/ 6989387 w 10232859"/>
              <a:gd name="connsiteY178" fmla="*/ 659474 h 1699043"/>
              <a:gd name="connsiteX179" fmla="*/ 7010930 w 10232859"/>
              <a:gd name="connsiteY179" fmla="*/ 661134 h 1699043"/>
              <a:gd name="connsiteX180" fmla="*/ 7033125 w 10232859"/>
              <a:gd name="connsiteY180" fmla="*/ 668436 h 1699043"/>
              <a:gd name="connsiteX181" fmla="*/ 7134461 w 10232859"/>
              <a:gd name="connsiteY181" fmla="*/ 708192 h 1699043"/>
              <a:gd name="connsiteX182" fmla="*/ 7197450 w 10232859"/>
              <a:gd name="connsiteY182" fmla="*/ 729094 h 1699043"/>
              <a:gd name="connsiteX183" fmla="*/ 7225084 w 10232859"/>
              <a:gd name="connsiteY183" fmla="*/ 732505 h 1699043"/>
              <a:gd name="connsiteX184" fmla="*/ 7261183 w 10232859"/>
              <a:gd name="connsiteY184" fmla="*/ 740313 h 1699043"/>
              <a:gd name="connsiteX185" fmla="*/ 7327760 w 10232859"/>
              <a:gd name="connsiteY185" fmla="*/ 750586 h 1699043"/>
              <a:gd name="connsiteX186" fmla="*/ 7412222 w 10232859"/>
              <a:gd name="connsiteY186" fmla="*/ 770487 h 1699043"/>
              <a:gd name="connsiteX187" fmla="*/ 7457904 w 10232859"/>
              <a:gd name="connsiteY187" fmla="*/ 804321 h 1699043"/>
              <a:gd name="connsiteX188" fmla="*/ 7465795 w 10232859"/>
              <a:gd name="connsiteY188" fmla="*/ 802598 h 1699043"/>
              <a:gd name="connsiteX189" fmla="*/ 7505046 w 10232859"/>
              <a:gd name="connsiteY189" fmla="*/ 816517 h 1699043"/>
              <a:gd name="connsiteX190" fmla="*/ 7623220 w 10232859"/>
              <a:gd name="connsiteY190" fmla="*/ 888520 h 1699043"/>
              <a:gd name="connsiteX191" fmla="*/ 7700458 w 10232859"/>
              <a:gd name="connsiteY191" fmla="*/ 915079 h 1699043"/>
              <a:gd name="connsiteX192" fmla="*/ 7730988 w 10232859"/>
              <a:gd name="connsiteY192" fmla="*/ 920756 h 1699043"/>
              <a:gd name="connsiteX193" fmla="*/ 7781942 w 10232859"/>
              <a:gd name="connsiteY193" fmla="*/ 930503 h 1699043"/>
              <a:gd name="connsiteX194" fmla="*/ 7827704 w 10232859"/>
              <a:gd name="connsiteY194" fmla="*/ 928558 h 1699043"/>
              <a:gd name="connsiteX195" fmla="*/ 7867270 w 10232859"/>
              <a:gd name="connsiteY195" fmla="*/ 940366 h 1699043"/>
              <a:gd name="connsiteX196" fmla="*/ 7866538 w 10232859"/>
              <a:gd name="connsiteY196" fmla="*/ 955045 h 1699043"/>
              <a:gd name="connsiteX197" fmla="*/ 7912084 w 10232859"/>
              <a:gd name="connsiteY197" fmla="*/ 963800 h 1699043"/>
              <a:gd name="connsiteX198" fmla="*/ 7982264 w 10232859"/>
              <a:gd name="connsiteY198" fmla="*/ 975773 h 1699043"/>
              <a:gd name="connsiteX199" fmla="*/ 7991272 w 10232859"/>
              <a:gd name="connsiteY199" fmla="*/ 981104 h 1699043"/>
              <a:gd name="connsiteX200" fmla="*/ 8006496 w 10232859"/>
              <a:gd name="connsiteY200" fmla="*/ 972839 h 1699043"/>
              <a:gd name="connsiteX201" fmla="*/ 8034497 w 10232859"/>
              <a:gd name="connsiteY201" fmla="*/ 972054 h 1699043"/>
              <a:gd name="connsiteX202" fmla="*/ 8150881 w 10232859"/>
              <a:gd name="connsiteY202" fmla="*/ 990411 h 1699043"/>
              <a:gd name="connsiteX203" fmla="*/ 8172106 w 10232859"/>
              <a:gd name="connsiteY203" fmla="*/ 990512 h 1699043"/>
              <a:gd name="connsiteX204" fmla="*/ 8196076 w 10232859"/>
              <a:gd name="connsiteY204" fmla="*/ 1000078 h 1699043"/>
              <a:gd name="connsiteX205" fmla="*/ 8247463 w 10232859"/>
              <a:gd name="connsiteY205" fmla="*/ 1016332 h 1699043"/>
              <a:gd name="connsiteX206" fmla="*/ 8279272 w 10232859"/>
              <a:gd name="connsiteY206" fmla="*/ 1032921 h 1699043"/>
              <a:gd name="connsiteX207" fmla="*/ 8289611 w 10232859"/>
              <a:gd name="connsiteY207" fmla="*/ 1028630 h 1699043"/>
              <a:gd name="connsiteX208" fmla="*/ 8311483 w 10232859"/>
              <a:gd name="connsiteY208" fmla="*/ 1029399 h 1699043"/>
              <a:gd name="connsiteX209" fmla="*/ 8399489 w 10232859"/>
              <a:gd name="connsiteY209" fmla="*/ 1048562 h 1699043"/>
              <a:gd name="connsiteX210" fmla="*/ 8415973 w 10232859"/>
              <a:gd name="connsiteY210" fmla="*/ 1049660 h 1699043"/>
              <a:gd name="connsiteX211" fmla="*/ 8433326 w 10232859"/>
              <a:gd name="connsiteY211" fmla="*/ 1057881 h 1699043"/>
              <a:gd name="connsiteX212" fmla="*/ 8502328 w 10232859"/>
              <a:gd name="connsiteY212" fmla="*/ 1091498 h 1699043"/>
              <a:gd name="connsiteX213" fmla="*/ 8534346 w 10232859"/>
              <a:gd name="connsiteY213" fmla="*/ 1106980 h 1699043"/>
              <a:gd name="connsiteX214" fmla="*/ 8534980 w 10232859"/>
              <a:gd name="connsiteY214" fmla="*/ 1110861 h 1699043"/>
              <a:gd name="connsiteX215" fmla="*/ 8544104 w 10232859"/>
              <a:gd name="connsiteY215" fmla="*/ 1108406 h 1699043"/>
              <a:gd name="connsiteX216" fmla="*/ 8567742 w 10232859"/>
              <a:gd name="connsiteY216" fmla="*/ 1117590 h 1699043"/>
              <a:gd name="connsiteX217" fmla="*/ 8633779 w 10232859"/>
              <a:gd name="connsiteY217" fmla="*/ 1139226 h 1699043"/>
              <a:gd name="connsiteX218" fmla="*/ 8676965 w 10232859"/>
              <a:gd name="connsiteY218" fmla="*/ 1156949 h 1699043"/>
              <a:gd name="connsiteX219" fmla="*/ 8698944 w 10232859"/>
              <a:gd name="connsiteY219" fmla="*/ 1156939 h 1699043"/>
              <a:gd name="connsiteX220" fmla="*/ 8711456 w 10232859"/>
              <a:gd name="connsiteY220" fmla="*/ 1169217 h 1699043"/>
              <a:gd name="connsiteX221" fmla="*/ 8732793 w 10232859"/>
              <a:gd name="connsiteY221" fmla="*/ 1172972 h 1699043"/>
              <a:gd name="connsiteX222" fmla="*/ 8751897 w 10232859"/>
              <a:gd name="connsiteY222" fmla="*/ 1190886 h 1699043"/>
              <a:gd name="connsiteX223" fmla="*/ 8793564 w 10232859"/>
              <a:gd name="connsiteY223" fmla="*/ 1172572 h 1699043"/>
              <a:gd name="connsiteX224" fmla="*/ 8834270 w 10232859"/>
              <a:gd name="connsiteY224" fmla="*/ 1206624 h 1699043"/>
              <a:gd name="connsiteX225" fmla="*/ 8853872 w 10232859"/>
              <a:gd name="connsiteY225" fmla="*/ 1214714 h 1699043"/>
              <a:gd name="connsiteX226" fmla="*/ 8861901 w 10232859"/>
              <a:gd name="connsiteY226" fmla="*/ 1211375 h 1699043"/>
              <a:gd name="connsiteX227" fmla="*/ 8874168 w 10232859"/>
              <a:gd name="connsiteY227" fmla="*/ 1213967 h 1699043"/>
              <a:gd name="connsiteX228" fmla="*/ 8871123 w 10232859"/>
              <a:gd name="connsiteY228" fmla="*/ 1221160 h 1699043"/>
              <a:gd name="connsiteX229" fmla="*/ 8903537 w 10232859"/>
              <a:gd name="connsiteY229" fmla="*/ 1230588 h 1699043"/>
              <a:gd name="connsiteX230" fmla="*/ 8933767 w 10232859"/>
              <a:gd name="connsiteY230" fmla="*/ 1263368 h 1699043"/>
              <a:gd name="connsiteX231" fmla="*/ 8985765 w 10232859"/>
              <a:gd name="connsiteY231" fmla="*/ 1287664 h 1699043"/>
              <a:gd name="connsiteX232" fmla="*/ 9071444 w 10232859"/>
              <a:gd name="connsiteY232" fmla="*/ 1317305 h 1699043"/>
              <a:gd name="connsiteX233" fmla="*/ 9096711 w 10232859"/>
              <a:gd name="connsiteY233" fmla="*/ 1327777 h 1699043"/>
              <a:gd name="connsiteX234" fmla="*/ 9338853 w 10232859"/>
              <a:gd name="connsiteY234" fmla="*/ 1448046 h 1699043"/>
              <a:gd name="connsiteX235" fmla="*/ 9520814 w 10232859"/>
              <a:gd name="connsiteY235" fmla="*/ 1449827 h 1699043"/>
              <a:gd name="connsiteX236" fmla="*/ 9702271 w 10232859"/>
              <a:gd name="connsiteY236" fmla="*/ 1488553 h 1699043"/>
              <a:gd name="connsiteX237" fmla="*/ 9744273 w 10232859"/>
              <a:gd name="connsiteY237" fmla="*/ 1523512 h 1699043"/>
              <a:gd name="connsiteX238" fmla="*/ 9771903 w 10232859"/>
              <a:gd name="connsiteY238" fmla="*/ 1530034 h 1699043"/>
              <a:gd name="connsiteX239" fmla="*/ 9818565 w 10232859"/>
              <a:gd name="connsiteY239" fmla="*/ 1538545 h 1699043"/>
              <a:gd name="connsiteX240" fmla="*/ 9882202 w 10232859"/>
              <a:gd name="connsiteY240" fmla="*/ 1565888 h 1699043"/>
              <a:gd name="connsiteX241" fmla="*/ 10022025 w 10232859"/>
              <a:gd name="connsiteY241" fmla="*/ 1599696 h 1699043"/>
              <a:gd name="connsiteX242" fmla="*/ 10220406 w 10232859"/>
              <a:gd name="connsiteY242" fmla="*/ 1677005 h 1699043"/>
              <a:gd name="connsiteX243" fmla="*/ 10232859 w 10232859"/>
              <a:gd name="connsiteY243" fmla="*/ 1699043 h 1699043"/>
              <a:gd name="connsiteX244" fmla="*/ 0 w 10232859"/>
              <a:gd name="connsiteY244" fmla="*/ 1699043 h 1699043"/>
              <a:gd name="connsiteX245" fmla="*/ 0 w 10232859"/>
              <a:gd name="connsiteY245" fmla="*/ 21828 h 1699043"/>
              <a:gd name="connsiteX246" fmla="*/ 8097 w 10232859"/>
              <a:gd name="connsiteY246" fmla="*/ 24355 h 1699043"/>
              <a:gd name="connsiteX247" fmla="*/ 77128 w 10232859"/>
              <a:gd name="connsiteY247" fmla="*/ 6867 h 1699043"/>
              <a:gd name="connsiteX248" fmla="*/ 188338 w 10232859"/>
              <a:gd name="connsiteY248" fmla="*/ 5079 h 1699043"/>
              <a:gd name="connsiteX249" fmla="*/ 298809 w 10232859"/>
              <a:gd name="connsiteY249" fmla="*/ 6198 h 1699043"/>
              <a:gd name="connsiteX250" fmla="*/ 338985 w 10232859"/>
              <a:gd name="connsiteY250" fmla="*/ 8006 h 1699043"/>
              <a:gd name="connsiteX251" fmla="*/ 409815 w 10232859"/>
              <a:gd name="connsiteY251"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11246 w 10232859"/>
              <a:gd name="connsiteY41" fmla="*/ 233408 h 1699043"/>
              <a:gd name="connsiteX42" fmla="*/ 2364066 w 10232859"/>
              <a:gd name="connsiteY42" fmla="*/ 218237 h 1699043"/>
              <a:gd name="connsiteX43" fmla="*/ 2400814 w 10232859"/>
              <a:gd name="connsiteY43" fmla="*/ 227165 h 1699043"/>
              <a:gd name="connsiteX44" fmla="*/ 2408414 w 10232859"/>
              <a:gd name="connsiteY44" fmla="*/ 228429 h 1699043"/>
              <a:gd name="connsiteX45" fmla="*/ 2408650 w 10232859"/>
              <a:gd name="connsiteY45" fmla="*/ 228234 h 1699043"/>
              <a:gd name="connsiteX46" fmla="*/ 2416835 w 10232859"/>
              <a:gd name="connsiteY46" fmla="*/ 229128 h 1699043"/>
              <a:gd name="connsiteX47" fmla="*/ 2422271 w 10232859"/>
              <a:gd name="connsiteY47" fmla="*/ 230733 h 1699043"/>
              <a:gd name="connsiteX48" fmla="*/ 2490341 w 10232859"/>
              <a:gd name="connsiteY48" fmla="*/ 211074 h 1699043"/>
              <a:gd name="connsiteX49" fmla="*/ 2588929 w 10232859"/>
              <a:gd name="connsiteY49" fmla="*/ 200980 h 1699043"/>
              <a:gd name="connsiteX50" fmla="*/ 2687426 w 10232859"/>
              <a:gd name="connsiteY50" fmla="*/ 193848 h 1699043"/>
              <a:gd name="connsiteX51" fmla="*/ 2723517 w 10232859"/>
              <a:gd name="connsiteY51" fmla="*/ 192652 h 1699043"/>
              <a:gd name="connsiteX52" fmla="*/ 2785956 w 10232859"/>
              <a:gd name="connsiteY52" fmla="*/ 184404 h 1699043"/>
              <a:gd name="connsiteX53" fmla="*/ 2813378 w 10232859"/>
              <a:gd name="connsiteY53" fmla="*/ 176833 h 1699043"/>
              <a:gd name="connsiteX54" fmla="*/ 2814782 w 10232859"/>
              <a:gd name="connsiteY54" fmla="*/ 177153 h 1699043"/>
              <a:gd name="connsiteX55" fmla="*/ 2816580 w 10232859"/>
              <a:gd name="connsiteY55" fmla="*/ 174366 h 1699043"/>
              <a:gd name="connsiteX56" fmla="*/ 2821623 w 10232859"/>
              <a:gd name="connsiteY56" fmla="*/ 172875 h 1699043"/>
              <a:gd name="connsiteX57" fmla="*/ 2836688 w 10232859"/>
              <a:gd name="connsiteY57" fmla="*/ 172971 h 1699043"/>
              <a:gd name="connsiteX58" fmla="*/ 2842564 w 10232859"/>
              <a:gd name="connsiteY58" fmla="*/ 173695 h 1699043"/>
              <a:gd name="connsiteX59" fmla="*/ 2850712 w 10232859"/>
              <a:gd name="connsiteY59" fmla="*/ 173290 h 1699043"/>
              <a:gd name="connsiteX60" fmla="*/ 2850846 w 10232859"/>
              <a:gd name="connsiteY60" fmla="*/ 173062 h 1699043"/>
              <a:gd name="connsiteX61" fmla="*/ 2858611 w 10232859"/>
              <a:gd name="connsiteY61" fmla="*/ 173112 h 1699043"/>
              <a:gd name="connsiteX62" fmla="*/ 2897454 w 10232859"/>
              <a:gd name="connsiteY62" fmla="*/ 176114 h 1699043"/>
              <a:gd name="connsiteX63" fmla="*/ 2940369 w 10232859"/>
              <a:gd name="connsiteY63" fmla="*/ 152944 h 1699043"/>
              <a:gd name="connsiteX64" fmla="*/ 2959670 w 10232859"/>
              <a:gd name="connsiteY64" fmla="*/ 148367 h 1699043"/>
              <a:gd name="connsiteX65" fmla="*/ 2969615 w 10232859"/>
              <a:gd name="connsiteY65" fmla="*/ 144755 h 1699043"/>
              <a:gd name="connsiteX66" fmla="*/ 2970000 w 10232859"/>
              <a:gd name="connsiteY66" fmla="*/ 143776 h 1699043"/>
              <a:gd name="connsiteX67" fmla="*/ 3007272 w 10232859"/>
              <a:gd name="connsiteY67" fmla="*/ 146766 h 1699043"/>
              <a:gd name="connsiteX68" fmla="*/ 3011677 w 10232859"/>
              <a:gd name="connsiteY68" fmla="*/ 145404 h 1699043"/>
              <a:gd name="connsiteX69" fmla="*/ 3036668 w 10232859"/>
              <a:gd name="connsiteY69" fmla="*/ 149604 h 1699043"/>
              <a:gd name="connsiteX70" fmla="*/ 3049208 w 10232859"/>
              <a:gd name="connsiteY70" fmla="*/ 150573 h 1699043"/>
              <a:gd name="connsiteX71" fmla="*/ 3053517 w 10232859"/>
              <a:gd name="connsiteY71" fmla="*/ 153322 h 1699043"/>
              <a:gd name="connsiteX72" fmla="*/ 3071637 w 10232859"/>
              <a:gd name="connsiteY72" fmla="*/ 153496 h 1699043"/>
              <a:gd name="connsiteX73" fmla="*/ 3110077 w 10232859"/>
              <a:gd name="connsiteY73" fmla="*/ 149202 h 1699043"/>
              <a:gd name="connsiteX74" fmla="*/ 3173743 w 10232859"/>
              <a:gd name="connsiteY74" fmla="*/ 159581 h 1699043"/>
              <a:gd name="connsiteX75" fmla="*/ 3254203 w 10232859"/>
              <a:gd name="connsiteY75" fmla="*/ 151756 h 1699043"/>
              <a:gd name="connsiteX76" fmla="*/ 3380350 w 10232859"/>
              <a:gd name="connsiteY76" fmla="*/ 151151 h 1699043"/>
              <a:gd name="connsiteX77" fmla="*/ 3476147 w 10232859"/>
              <a:gd name="connsiteY77" fmla="*/ 170925 h 1699043"/>
              <a:gd name="connsiteX78" fmla="*/ 3581876 w 10232859"/>
              <a:gd name="connsiteY78" fmla="*/ 150448 h 1699043"/>
              <a:gd name="connsiteX79" fmla="*/ 3704761 w 10232859"/>
              <a:gd name="connsiteY79" fmla="*/ 150492 h 1699043"/>
              <a:gd name="connsiteX80" fmla="*/ 3755040 w 10232859"/>
              <a:gd name="connsiteY80" fmla="*/ 141978 h 1699043"/>
              <a:gd name="connsiteX81" fmla="*/ 3804689 w 10232859"/>
              <a:gd name="connsiteY81" fmla="*/ 151893 h 1699043"/>
              <a:gd name="connsiteX82" fmla="*/ 3821793 w 10232859"/>
              <a:gd name="connsiteY82" fmla="*/ 144743 h 1699043"/>
              <a:gd name="connsiteX83" fmla="*/ 3824682 w 10232859"/>
              <a:gd name="connsiteY83" fmla="*/ 143319 h 1699043"/>
              <a:gd name="connsiteX84" fmla="*/ 3837536 w 10232859"/>
              <a:gd name="connsiteY84" fmla="*/ 141778 h 1699043"/>
              <a:gd name="connsiteX85" fmla="*/ 3839550 w 10232859"/>
              <a:gd name="connsiteY85" fmla="*/ 136147 h 1699043"/>
              <a:gd name="connsiteX86" fmla="*/ 3857743 w 10232859"/>
              <a:gd name="connsiteY86" fmla="*/ 130104 h 1699043"/>
              <a:gd name="connsiteX87" fmla="*/ 3881852 w 10232859"/>
              <a:gd name="connsiteY87" fmla="*/ 128717 h 1699043"/>
              <a:gd name="connsiteX88" fmla="*/ 3998088 w 10232859"/>
              <a:gd name="connsiteY88" fmla="*/ 127932 h 1699043"/>
              <a:gd name="connsiteX89" fmla="*/ 4066682 w 10232859"/>
              <a:gd name="connsiteY89" fmla="*/ 124147 h 1699043"/>
              <a:gd name="connsiteX90" fmla="*/ 4091246 w 10232859"/>
              <a:gd name="connsiteY90" fmla="*/ 117503 h 1699043"/>
              <a:gd name="connsiteX91" fmla="*/ 4126556 w 10232859"/>
              <a:gd name="connsiteY91" fmla="*/ 111725 h 1699043"/>
              <a:gd name="connsiteX92" fmla="*/ 4187717 w 10232859"/>
              <a:gd name="connsiteY92" fmla="*/ 97496 h 1699043"/>
              <a:gd name="connsiteX93" fmla="*/ 4220826 w 10232859"/>
              <a:gd name="connsiteY93" fmla="*/ 95991 h 1699043"/>
              <a:gd name="connsiteX94" fmla="*/ 4239014 w 10232859"/>
              <a:gd name="connsiteY94" fmla="*/ 90840 h 1699043"/>
              <a:gd name="connsiteX95" fmla="*/ 4246653 w 10232859"/>
              <a:gd name="connsiteY95" fmla="*/ 91360 h 1699043"/>
              <a:gd name="connsiteX96" fmla="*/ 4271841 w 10232859"/>
              <a:gd name="connsiteY96" fmla="*/ 90188 h 1699043"/>
              <a:gd name="connsiteX97" fmla="*/ 4286277 w 10232859"/>
              <a:gd name="connsiteY97" fmla="*/ 90173 h 1699043"/>
              <a:gd name="connsiteX98" fmla="*/ 4292025 w 10232859"/>
              <a:gd name="connsiteY98" fmla="*/ 90407 h 1699043"/>
              <a:gd name="connsiteX99" fmla="*/ 4304713 w 10232859"/>
              <a:gd name="connsiteY99" fmla="*/ 95673 h 1699043"/>
              <a:gd name="connsiteX100" fmla="*/ 4321285 w 10232859"/>
              <a:gd name="connsiteY100" fmla="*/ 93560 h 1699043"/>
              <a:gd name="connsiteX101" fmla="*/ 4339561 w 10232859"/>
              <a:gd name="connsiteY101" fmla="*/ 98806 h 1699043"/>
              <a:gd name="connsiteX102" fmla="*/ 4343990 w 10232859"/>
              <a:gd name="connsiteY102" fmla="*/ 94576 h 1699043"/>
              <a:gd name="connsiteX103" fmla="*/ 4358885 w 10232859"/>
              <a:gd name="connsiteY103" fmla="*/ 90264 h 1699043"/>
              <a:gd name="connsiteX104" fmla="*/ 4371648 w 10232859"/>
              <a:gd name="connsiteY104" fmla="*/ 95312 h 1699043"/>
              <a:gd name="connsiteX105" fmla="*/ 4398380 w 10232859"/>
              <a:gd name="connsiteY105" fmla="*/ 98447 h 1699043"/>
              <a:gd name="connsiteX106" fmla="*/ 4405729 w 10232859"/>
              <a:gd name="connsiteY106" fmla="*/ 97677 h 1699043"/>
              <a:gd name="connsiteX107" fmla="*/ 4431408 w 10232859"/>
              <a:gd name="connsiteY107" fmla="*/ 104311 h 1699043"/>
              <a:gd name="connsiteX108" fmla="*/ 4472183 w 10232859"/>
              <a:gd name="connsiteY108" fmla="*/ 109916 h 1699043"/>
              <a:gd name="connsiteX109" fmla="*/ 4518828 w 10232859"/>
              <a:gd name="connsiteY109" fmla="*/ 112600 h 1699043"/>
              <a:gd name="connsiteX110" fmla="*/ 4532040 w 10232859"/>
              <a:gd name="connsiteY110" fmla="*/ 117793 h 1699043"/>
              <a:gd name="connsiteX111" fmla="*/ 4617778 w 10232859"/>
              <a:gd name="connsiteY111" fmla="*/ 130479 h 1699043"/>
              <a:gd name="connsiteX112" fmla="*/ 4641872 w 10232859"/>
              <a:gd name="connsiteY112" fmla="*/ 134207 h 1699043"/>
              <a:gd name="connsiteX113" fmla="*/ 4662766 w 10232859"/>
              <a:gd name="connsiteY113" fmla="*/ 132438 h 1699043"/>
              <a:gd name="connsiteX114" fmla="*/ 4667770 w 10232859"/>
              <a:gd name="connsiteY114" fmla="*/ 127694 h 1699043"/>
              <a:gd name="connsiteX115" fmla="*/ 4681052 w 10232859"/>
              <a:gd name="connsiteY115" fmla="*/ 128947 h 1699043"/>
              <a:gd name="connsiteX116" fmla="*/ 4684624 w 10232859"/>
              <a:gd name="connsiteY116" fmla="*/ 128241 h 1699043"/>
              <a:gd name="connsiteX117" fmla="*/ 4705061 w 10232859"/>
              <a:gd name="connsiteY117" fmla="*/ 125234 h 1699043"/>
              <a:gd name="connsiteX118" fmla="*/ 4747746 w 10232859"/>
              <a:gd name="connsiteY118" fmla="*/ 144617 h 1699043"/>
              <a:gd name="connsiteX119" fmla="*/ 4801045 w 10232859"/>
              <a:gd name="connsiteY119" fmla="*/ 147239 h 1699043"/>
              <a:gd name="connsiteX120" fmla="*/ 5001600 w 10232859"/>
              <a:gd name="connsiteY120" fmla="*/ 190239 h 1699043"/>
              <a:gd name="connsiteX121" fmla="*/ 5033465 w 10232859"/>
              <a:gd name="connsiteY121" fmla="*/ 175915 h 1699043"/>
              <a:gd name="connsiteX122" fmla="*/ 5115965 w 10232859"/>
              <a:gd name="connsiteY122" fmla="*/ 186069 h 1699043"/>
              <a:gd name="connsiteX123" fmla="*/ 5237936 w 10232859"/>
              <a:gd name="connsiteY123" fmla="*/ 239508 h 1699043"/>
              <a:gd name="connsiteX124" fmla="*/ 5290566 w 10232859"/>
              <a:gd name="connsiteY124" fmla="*/ 263295 h 1699043"/>
              <a:gd name="connsiteX125" fmla="*/ 5344878 w 10232859"/>
              <a:gd name="connsiteY125" fmla="*/ 276360 h 1699043"/>
              <a:gd name="connsiteX126" fmla="*/ 5413398 w 10232859"/>
              <a:gd name="connsiteY126" fmla="*/ 276235 h 1699043"/>
              <a:gd name="connsiteX127" fmla="*/ 5415629 w 10232859"/>
              <a:gd name="connsiteY127" fmla="*/ 275768 h 1699043"/>
              <a:gd name="connsiteX128" fmla="*/ 5433078 w 10232859"/>
              <a:gd name="connsiteY128" fmla="*/ 279684 h 1699043"/>
              <a:gd name="connsiteX129" fmla="*/ 5435759 w 10232859"/>
              <a:gd name="connsiteY129" fmla="*/ 283100 h 1699043"/>
              <a:gd name="connsiteX130" fmla="*/ 5447372 w 10232859"/>
              <a:gd name="connsiteY130" fmla="*/ 286587 h 1699043"/>
              <a:gd name="connsiteX131" fmla="*/ 5469289 w 10232859"/>
              <a:gd name="connsiteY131" fmla="*/ 295620 h 1699043"/>
              <a:gd name="connsiteX132" fmla="*/ 5508752 w 10232859"/>
              <a:gd name="connsiteY132" fmla="*/ 305753 h 1699043"/>
              <a:gd name="connsiteX133" fmla="*/ 5509657 w 10232859"/>
              <a:gd name="connsiteY133" fmla="*/ 304936 h 1699043"/>
              <a:gd name="connsiteX134" fmla="*/ 5521245 w 10232859"/>
              <a:gd name="connsiteY134" fmla="*/ 303688 h 1699043"/>
              <a:gd name="connsiteX135" fmla="*/ 5542415 w 10232859"/>
              <a:gd name="connsiteY135" fmla="*/ 303495 h 1699043"/>
              <a:gd name="connsiteX136" fmla="*/ 5596538 w 10232859"/>
              <a:gd name="connsiteY136" fmla="*/ 291153 h 1699043"/>
              <a:gd name="connsiteX137" fmla="*/ 5632514 w 10232859"/>
              <a:gd name="connsiteY137" fmla="*/ 301962 h 1699043"/>
              <a:gd name="connsiteX138" fmla="*/ 5640005 w 10232859"/>
              <a:gd name="connsiteY138" fmla="*/ 303617 h 1699043"/>
              <a:gd name="connsiteX139" fmla="*/ 5640259 w 10232859"/>
              <a:gd name="connsiteY139" fmla="*/ 303435 h 1699043"/>
              <a:gd name="connsiteX140" fmla="*/ 5648365 w 10232859"/>
              <a:gd name="connsiteY140" fmla="*/ 304754 h 1699043"/>
              <a:gd name="connsiteX141" fmla="*/ 5653662 w 10232859"/>
              <a:gd name="connsiteY141" fmla="*/ 306635 h 1699043"/>
              <a:gd name="connsiteX142" fmla="*/ 5668196 w 10232859"/>
              <a:gd name="connsiteY142" fmla="*/ 309846 h 1699043"/>
              <a:gd name="connsiteX143" fmla="*/ 5673886 w 10232859"/>
              <a:gd name="connsiteY143" fmla="*/ 309526 h 1699043"/>
              <a:gd name="connsiteX144" fmla="*/ 5677139 w 10232859"/>
              <a:gd name="connsiteY144" fmla="*/ 307345 h 1699043"/>
              <a:gd name="connsiteX145" fmla="*/ 5708983 w 10232859"/>
              <a:gd name="connsiteY145" fmla="*/ 306674 h 1699043"/>
              <a:gd name="connsiteX146" fmla="*/ 5773909 w 10232859"/>
              <a:gd name="connsiteY146" fmla="*/ 312061 h 1699043"/>
              <a:gd name="connsiteX147" fmla="*/ 5809500 w 10232859"/>
              <a:gd name="connsiteY147" fmla="*/ 318450 h 1699043"/>
              <a:gd name="connsiteX148" fmla="*/ 5908729 w 10232859"/>
              <a:gd name="connsiteY148" fmla="*/ 332335 h 1699043"/>
              <a:gd name="connsiteX149" fmla="*/ 6009654 w 10232859"/>
              <a:gd name="connsiteY149" fmla="*/ 343526 h 1699043"/>
              <a:gd name="connsiteX150" fmla="*/ 6067487 w 10232859"/>
              <a:gd name="connsiteY150" fmla="*/ 333712 h 1699043"/>
              <a:gd name="connsiteX151" fmla="*/ 6073281 w 10232859"/>
              <a:gd name="connsiteY151" fmla="*/ 334316 h 1699043"/>
              <a:gd name="connsiteX152" fmla="*/ 6086225 w 10232859"/>
              <a:gd name="connsiteY152" fmla="*/ 339621 h 1699043"/>
              <a:gd name="connsiteX153" fmla="*/ 6105063 w 10232859"/>
              <a:gd name="connsiteY153" fmla="*/ 347340 h 1699043"/>
              <a:gd name="connsiteX154" fmla="*/ 6135796 w 10232859"/>
              <a:gd name="connsiteY154" fmla="*/ 363143 h 1699043"/>
              <a:gd name="connsiteX155" fmla="*/ 6195166 w 10232859"/>
              <a:gd name="connsiteY155" fmla="*/ 360190 h 1699043"/>
              <a:gd name="connsiteX156" fmla="*/ 6216259 w 10232859"/>
              <a:gd name="connsiteY156" fmla="*/ 363365 h 1699043"/>
              <a:gd name="connsiteX157" fmla="*/ 6228331 w 10232859"/>
              <a:gd name="connsiteY157" fmla="*/ 364034 h 1699043"/>
              <a:gd name="connsiteX158" fmla="*/ 6229602 w 10232859"/>
              <a:gd name="connsiteY158" fmla="*/ 363414 h 1699043"/>
              <a:gd name="connsiteX159" fmla="*/ 6258988 w 10232859"/>
              <a:gd name="connsiteY159" fmla="*/ 378660 h 1699043"/>
              <a:gd name="connsiteX160" fmla="*/ 6264106 w 10232859"/>
              <a:gd name="connsiteY160" fmla="*/ 379141 h 1699043"/>
              <a:gd name="connsiteX161" fmla="*/ 6281703 w 10232859"/>
              <a:gd name="connsiteY161" fmla="*/ 391054 h 1699043"/>
              <a:gd name="connsiteX162" fmla="*/ 6291622 w 10232859"/>
              <a:gd name="connsiteY162" fmla="*/ 396155 h 1699043"/>
              <a:gd name="connsiteX163" fmla="*/ 6292712 w 10232859"/>
              <a:gd name="connsiteY163" fmla="*/ 399771 h 1699043"/>
              <a:gd name="connsiteX164" fmla="*/ 6308227 w 10232859"/>
              <a:gd name="connsiteY164" fmla="*/ 406196 h 1699043"/>
              <a:gd name="connsiteX165" fmla="*/ 6328981 w 10232859"/>
              <a:gd name="connsiteY165" fmla="*/ 409495 h 1699043"/>
              <a:gd name="connsiteX166" fmla="*/ 6368693 w 10232859"/>
              <a:gd name="connsiteY166" fmla="*/ 417845 h 1699043"/>
              <a:gd name="connsiteX167" fmla="*/ 6414811 w 10232859"/>
              <a:gd name="connsiteY167" fmla="*/ 452200 h 1699043"/>
              <a:gd name="connsiteX168" fmla="*/ 6467879 w 10232859"/>
              <a:gd name="connsiteY168" fmla="*/ 468248 h 1699043"/>
              <a:gd name="connsiteX169" fmla="*/ 6564351 w 10232859"/>
              <a:gd name="connsiteY169" fmla="*/ 537518 h 1699043"/>
              <a:gd name="connsiteX170" fmla="*/ 6711178 w 10232859"/>
              <a:gd name="connsiteY170" fmla="*/ 573610 h 1699043"/>
              <a:gd name="connsiteX171" fmla="*/ 6764036 w 10232859"/>
              <a:gd name="connsiteY171" fmla="*/ 588943 h 1699043"/>
              <a:gd name="connsiteX172" fmla="*/ 6858983 w 10232859"/>
              <a:gd name="connsiteY172" fmla="*/ 623723 h 1699043"/>
              <a:gd name="connsiteX173" fmla="*/ 6910661 w 10232859"/>
              <a:gd name="connsiteY173" fmla="*/ 634620 h 1699043"/>
              <a:gd name="connsiteX174" fmla="*/ 6944111 w 10232859"/>
              <a:gd name="connsiteY174" fmla="*/ 659502 h 1699043"/>
              <a:gd name="connsiteX175" fmla="*/ 6965771 w 10232859"/>
              <a:gd name="connsiteY175" fmla="*/ 659931 h 1699043"/>
              <a:gd name="connsiteX176" fmla="*/ 6969639 w 10232859"/>
              <a:gd name="connsiteY176" fmla="*/ 659837 h 1699043"/>
              <a:gd name="connsiteX177" fmla="*/ 6982242 w 10232859"/>
              <a:gd name="connsiteY177" fmla="*/ 663112 h 1699043"/>
              <a:gd name="connsiteX178" fmla="*/ 6989387 w 10232859"/>
              <a:gd name="connsiteY178" fmla="*/ 659474 h 1699043"/>
              <a:gd name="connsiteX179" fmla="*/ 7010930 w 10232859"/>
              <a:gd name="connsiteY179" fmla="*/ 661134 h 1699043"/>
              <a:gd name="connsiteX180" fmla="*/ 7033125 w 10232859"/>
              <a:gd name="connsiteY180" fmla="*/ 668436 h 1699043"/>
              <a:gd name="connsiteX181" fmla="*/ 7134461 w 10232859"/>
              <a:gd name="connsiteY181" fmla="*/ 708192 h 1699043"/>
              <a:gd name="connsiteX182" fmla="*/ 7197450 w 10232859"/>
              <a:gd name="connsiteY182" fmla="*/ 729094 h 1699043"/>
              <a:gd name="connsiteX183" fmla="*/ 7225084 w 10232859"/>
              <a:gd name="connsiteY183" fmla="*/ 732505 h 1699043"/>
              <a:gd name="connsiteX184" fmla="*/ 7261183 w 10232859"/>
              <a:gd name="connsiteY184" fmla="*/ 740313 h 1699043"/>
              <a:gd name="connsiteX185" fmla="*/ 7327760 w 10232859"/>
              <a:gd name="connsiteY185" fmla="*/ 750586 h 1699043"/>
              <a:gd name="connsiteX186" fmla="*/ 7412222 w 10232859"/>
              <a:gd name="connsiteY186" fmla="*/ 770487 h 1699043"/>
              <a:gd name="connsiteX187" fmla="*/ 7457904 w 10232859"/>
              <a:gd name="connsiteY187" fmla="*/ 804321 h 1699043"/>
              <a:gd name="connsiteX188" fmla="*/ 7465795 w 10232859"/>
              <a:gd name="connsiteY188" fmla="*/ 802598 h 1699043"/>
              <a:gd name="connsiteX189" fmla="*/ 7505046 w 10232859"/>
              <a:gd name="connsiteY189" fmla="*/ 816517 h 1699043"/>
              <a:gd name="connsiteX190" fmla="*/ 7623220 w 10232859"/>
              <a:gd name="connsiteY190" fmla="*/ 888520 h 1699043"/>
              <a:gd name="connsiteX191" fmla="*/ 7700458 w 10232859"/>
              <a:gd name="connsiteY191" fmla="*/ 915079 h 1699043"/>
              <a:gd name="connsiteX192" fmla="*/ 7730988 w 10232859"/>
              <a:gd name="connsiteY192" fmla="*/ 920756 h 1699043"/>
              <a:gd name="connsiteX193" fmla="*/ 7781942 w 10232859"/>
              <a:gd name="connsiteY193" fmla="*/ 930503 h 1699043"/>
              <a:gd name="connsiteX194" fmla="*/ 7827704 w 10232859"/>
              <a:gd name="connsiteY194" fmla="*/ 928558 h 1699043"/>
              <a:gd name="connsiteX195" fmla="*/ 7867270 w 10232859"/>
              <a:gd name="connsiteY195" fmla="*/ 940366 h 1699043"/>
              <a:gd name="connsiteX196" fmla="*/ 7866538 w 10232859"/>
              <a:gd name="connsiteY196" fmla="*/ 955045 h 1699043"/>
              <a:gd name="connsiteX197" fmla="*/ 7912084 w 10232859"/>
              <a:gd name="connsiteY197" fmla="*/ 963800 h 1699043"/>
              <a:gd name="connsiteX198" fmla="*/ 7982264 w 10232859"/>
              <a:gd name="connsiteY198" fmla="*/ 975773 h 1699043"/>
              <a:gd name="connsiteX199" fmla="*/ 7991272 w 10232859"/>
              <a:gd name="connsiteY199" fmla="*/ 981104 h 1699043"/>
              <a:gd name="connsiteX200" fmla="*/ 8006496 w 10232859"/>
              <a:gd name="connsiteY200" fmla="*/ 972839 h 1699043"/>
              <a:gd name="connsiteX201" fmla="*/ 8034497 w 10232859"/>
              <a:gd name="connsiteY201" fmla="*/ 972054 h 1699043"/>
              <a:gd name="connsiteX202" fmla="*/ 8150881 w 10232859"/>
              <a:gd name="connsiteY202" fmla="*/ 990411 h 1699043"/>
              <a:gd name="connsiteX203" fmla="*/ 8172106 w 10232859"/>
              <a:gd name="connsiteY203" fmla="*/ 990512 h 1699043"/>
              <a:gd name="connsiteX204" fmla="*/ 8196076 w 10232859"/>
              <a:gd name="connsiteY204" fmla="*/ 1000078 h 1699043"/>
              <a:gd name="connsiteX205" fmla="*/ 8247463 w 10232859"/>
              <a:gd name="connsiteY205" fmla="*/ 1016332 h 1699043"/>
              <a:gd name="connsiteX206" fmla="*/ 8279272 w 10232859"/>
              <a:gd name="connsiteY206" fmla="*/ 1032921 h 1699043"/>
              <a:gd name="connsiteX207" fmla="*/ 8289611 w 10232859"/>
              <a:gd name="connsiteY207" fmla="*/ 1028630 h 1699043"/>
              <a:gd name="connsiteX208" fmla="*/ 8311483 w 10232859"/>
              <a:gd name="connsiteY208" fmla="*/ 1029399 h 1699043"/>
              <a:gd name="connsiteX209" fmla="*/ 8399489 w 10232859"/>
              <a:gd name="connsiteY209" fmla="*/ 1048562 h 1699043"/>
              <a:gd name="connsiteX210" fmla="*/ 8415973 w 10232859"/>
              <a:gd name="connsiteY210" fmla="*/ 1049660 h 1699043"/>
              <a:gd name="connsiteX211" fmla="*/ 8433326 w 10232859"/>
              <a:gd name="connsiteY211" fmla="*/ 1057881 h 1699043"/>
              <a:gd name="connsiteX212" fmla="*/ 8502328 w 10232859"/>
              <a:gd name="connsiteY212" fmla="*/ 1091498 h 1699043"/>
              <a:gd name="connsiteX213" fmla="*/ 8534346 w 10232859"/>
              <a:gd name="connsiteY213" fmla="*/ 1106980 h 1699043"/>
              <a:gd name="connsiteX214" fmla="*/ 8534980 w 10232859"/>
              <a:gd name="connsiteY214" fmla="*/ 1110861 h 1699043"/>
              <a:gd name="connsiteX215" fmla="*/ 8544104 w 10232859"/>
              <a:gd name="connsiteY215" fmla="*/ 1108406 h 1699043"/>
              <a:gd name="connsiteX216" fmla="*/ 8567742 w 10232859"/>
              <a:gd name="connsiteY216" fmla="*/ 1117590 h 1699043"/>
              <a:gd name="connsiteX217" fmla="*/ 8633779 w 10232859"/>
              <a:gd name="connsiteY217" fmla="*/ 1139226 h 1699043"/>
              <a:gd name="connsiteX218" fmla="*/ 8676965 w 10232859"/>
              <a:gd name="connsiteY218" fmla="*/ 1156949 h 1699043"/>
              <a:gd name="connsiteX219" fmla="*/ 8698944 w 10232859"/>
              <a:gd name="connsiteY219" fmla="*/ 1156939 h 1699043"/>
              <a:gd name="connsiteX220" fmla="*/ 8711456 w 10232859"/>
              <a:gd name="connsiteY220" fmla="*/ 1169217 h 1699043"/>
              <a:gd name="connsiteX221" fmla="*/ 8732793 w 10232859"/>
              <a:gd name="connsiteY221" fmla="*/ 1172972 h 1699043"/>
              <a:gd name="connsiteX222" fmla="*/ 8751897 w 10232859"/>
              <a:gd name="connsiteY222" fmla="*/ 1190886 h 1699043"/>
              <a:gd name="connsiteX223" fmla="*/ 8793564 w 10232859"/>
              <a:gd name="connsiteY223" fmla="*/ 1172572 h 1699043"/>
              <a:gd name="connsiteX224" fmla="*/ 8834270 w 10232859"/>
              <a:gd name="connsiteY224" fmla="*/ 1206624 h 1699043"/>
              <a:gd name="connsiteX225" fmla="*/ 8853872 w 10232859"/>
              <a:gd name="connsiteY225" fmla="*/ 1214714 h 1699043"/>
              <a:gd name="connsiteX226" fmla="*/ 8861901 w 10232859"/>
              <a:gd name="connsiteY226" fmla="*/ 1211375 h 1699043"/>
              <a:gd name="connsiteX227" fmla="*/ 8874168 w 10232859"/>
              <a:gd name="connsiteY227" fmla="*/ 1213967 h 1699043"/>
              <a:gd name="connsiteX228" fmla="*/ 8871123 w 10232859"/>
              <a:gd name="connsiteY228" fmla="*/ 1221160 h 1699043"/>
              <a:gd name="connsiteX229" fmla="*/ 8903537 w 10232859"/>
              <a:gd name="connsiteY229" fmla="*/ 1230588 h 1699043"/>
              <a:gd name="connsiteX230" fmla="*/ 8933767 w 10232859"/>
              <a:gd name="connsiteY230" fmla="*/ 1263368 h 1699043"/>
              <a:gd name="connsiteX231" fmla="*/ 8985765 w 10232859"/>
              <a:gd name="connsiteY231" fmla="*/ 1287664 h 1699043"/>
              <a:gd name="connsiteX232" fmla="*/ 9071444 w 10232859"/>
              <a:gd name="connsiteY232" fmla="*/ 1317305 h 1699043"/>
              <a:gd name="connsiteX233" fmla="*/ 9096711 w 10232859"/>
              <a:gd name="connsiteY233" fmla="*/ 1327777 h 1699043"/>
              <a:gd name="connsiteX234" fmla="*/ 9338853 w 10232859"/>
              <a:gd name="connsiteY234" fmla="*/ 1448046 h 1699043"/>
              <a:gd name="connsiteX235" fmla="*/ 9520814 w 10232859"/>
              <a:gd name="connsiteY235" fmla="*/ 1449827 h 1699043"/>
              <a:gd name="connsiteX236" fmla="*/ 9702271 w 10232859"/>
              <a:gd name="connsiteY236" fmla="*/ 1488553 h 1699043"/>
              <a:gd name="connsiteX237" fmla="*/ 9744273 w 10232859"/>
              <a:gd name="connsiteY237" fmla="*/ 1523512 h 1699043"/>
              <a:gd name="connsiteX238" fmla="*/ 9771903 w 10232859"/>
              <a:gd name="connsiteY238" fmla="*/ 1530034 h 1699043"/>
              <a:gd name="connsiteX239" fmla="*/ 9818565 w 10232859"/>
              <a:gd name="connsiteY239" fmla="*/ 1538545 h 1699043"/>
              <a:gd name="connsiteX240" fmla="*/ 9882202 w 10232859"/>
              <a:gd name="connsiteY240" fmla="*/ 1565888 h 1699043"/>
              <a:gd name="connsiteX241" fmla="*/ 10022025 w 10232859"/>
              <a:gd name="connsiteY241" fmla="*/ 1599696 h 1699043"/>
              <a:gd name="connsiteX242" fmla="*/ 10220406 w 10232859"/>
              <a:gd name="connsiteY242" fmla="*/ 1677005 h 1699043"/>
              <a:gd name="connsiteX243" fmla="*/ 10232859 w 10232859"/>
              <a:gd name="connsiteY243" fmla="*/ 1699043 h 1699043"/>
              <a:gd name="connsiteX244" fmla="*/ 0 w 10232859"/>
              <a:gd name="connsiteY244" fmla="*/ 1699043 h 1699043"/>
              <a:gd name="connsiteX245" fmla="*/ 0 w 10232859"/>
              <a:gd name="connsiteY245" fmla="*/ 21828 h 1699043"/>
              <a:gd name="connsiteX246" fmla="*/ 8097 w 10232859"/>
              <a:gd name="connsiteY246" fmla="*/ 24355 h 1699043"/>
              <a:gd name="connsiteX247" fmla="*/ 77128 w 10232859"/>
              <a:gd name="connsiteY247" fmla="*/ 6867 h 1699043"/>
              <a:gd name="connsiteX248" fmla="*/ 188338 w 10232859"/>
              <a:gd name="connsiteY248" fmla="*/ 5079 h 1699043"/>
              <a:gd name="connsiteX249" fmla="*/ 298809 w 10232859"/>
              <a:gd name="connsiteY249" fmla="*/ 6198 h 1699043"/>
              <a:gd name="connsiteX250" fmla="*/ 338985 w 10232859"/>
              <a:gd name="connsiteY250" fmla="*/ 8006 h 1699043"/>
              <a:gd name="connsiteX251" fmla="*/ 409815 w 10232859"/>
              <a:gd name="connsiteY251"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01045 w 10232859"/>
              <a:gd name="connsiteY118" fmla="*/ 147239 h 1699043"/>
              <a:gd name="connsiteX119" fmla="*/ 5001600 w 10232859"/>
              <a:gd name="connsiteY119" fmla="*/ 190239 h 1699043"/>
              <a:gd name="connsiteX120" fmla="*/ 5033465 w 10232859"/>
              <a:gd name="connsiteY120" fmla="*/ 175915 h 1699043"/>
              <a:gd name="connsiteX121" fmla="*/ 5115965 w 10232859"/>
              <a:gd name="connsiteY121" fmla="*/ 186069 h 1699043"/>
              <a:gd name="connsiteX122" fmla="*/ 5237936 w 10232859"/>
              <a:gd name="connsiteY122" fmla="*/ 239508 h 1699043"/>
              <a:gd name="connsiteX123" fmla="*/ 5290566 w 10232859"/>
              <a:gd name="connsiteY123" fmla="*/ 263295 h 1699043"/>
              <a:gd name="connsiteX124" fmla="*/ 5344878 w 10232859"/>
              <a:gd name="connsiteY124" fmla="*/ 276360 h 1699043"/>
              <a:gd name="connsiteX125" fmla="*/ 5413398 w 10232859"/>
              <a:gd name="connsiteY125" fmla="*/ 276235 h 1699043"/>
              <a:gd name="connsiteX126" fmla="*/ 5415629 w 10232859"/>
              <a:gd name="connsiteY126" fmla="*/ 275768 h 1699043"/>
              <a:gd name="connsiteX127" fmla="*/ 5433078 w 10232859"/>
              <a:gd name="connsiteY127" fmla="*/ 279684 h 1699043"/>
              <a:gd name="connsiteX128" fmla="*/ 5435759 w 10232859"/>
              <a:gd name="connsiteY128" fmla="*/ 283100 h 1699043"/>
              <a:gd name="connsiteX129" fmla="*/ 5447372 w 10232859"/>
              <a:gd name="connsiteY129" fmla="*/ 286587 h 1699043"/>
              <a:gd name="connsiteX130" fmla="*/ 5469289 w 10232859"/>
              <a:gd name="connsiteY130" fmla="*/ 295620 h 1699043"/>
              <a:gd name="connsiteX131" fmla="*/ 5508752 w 10232859"/>
              <a:gd name="connsiteY131" fmla="*/ 305753 h 1699043"/>
              <a:gd name="connsiteX132" fmla="*/ 5509657 w 10232859"/>
              <a:gd name="connsiteY132" fmla="*/ 304936 h 1699043"/>
              <a:gd name="connsiteX133" fmla="*/ 5521245 w 10232859"/>
              <a:gd name="connsiteY133" fmla="*/ 303688 h 1699043"/>
              <a:gd name="connsiteX134" fmla="*/ 5542415 w 10232859"/>
              <a:gd name="connsiteY134" fmla="*/ 303495 h 1699043"/>
              <a:gd name="connsiteX135" fmla="*/ 5596538 w 10232859"/>
              <a:gd name="connsiteY135" fmla="*/ 291153 h 1699043"/>
              <a:gd name="connsiteX136" fmla="*/ 5632514 w 10232859"/>
              <a:gd name="connsiteY136" fmla="*/ 301962 h 1699043"/>
              <a:gd name="connsiteX137" fmla="*/ 5640005 w 10232859"/>
              <a:gd name="connsiteY137" fmla="*/ 303617 h 1699043"/>
              <a:gd name="connsiteX138" fmla="*/ 5640259 w 10232859"/>
              <a:gd name="connsiteY138" fmla="*/ 303435 h 1699043"/>
              <a:gd name="connsiteX139" fmla="*/ 5648365 w 10232859"/>
              <a:gd name="connsiteY139" fmla="*/ 304754 h 1699043"/>
              <a:gd name="connsiteX140" fmla="*/ 5653662 w 10232859"/>
              <a:gd name="connsiteY140" fmla="*/ 306635 h 1699043"/>
              <a:gd name="connsiteX141" fmla="*/ 5668196 w 10232859"/>
              <a:gd name="connsiteY141" fmla="*/ 309846 h 1699043"/>
              <a:gd name="connsiteX142" fmla="*/ 5673886 w 10232859"/>
              <a:gd name="connsiteY142" fmla="*/ 309526 h 1699043"/>
              <a:gd name="connsiteX143" fmla="*/ 5677139 w 10232859"/>
              <a:gd name="connsiteY143" fmla="*/ 307345 h 1699043"/>
              <a:gd name="connsiteX144" fmla="*/ 5708983 w 10232859"/>
              <a:gd name="connsiteY144" fmla="*/ 306674 h 1699043"/>
              <a:gd name="connsiteX145" fmla="*/ 5773909 w 10232859"/>
              <a:gd name="connsiteY145" fmla="*/ 312061 h 1699043"/>
              <a:gd name="connsiteX146" fmla="*/ 5809500 w 10232859"/>
              <a:gd name="connsiteY146" fmla="*/ 318450 h 1699043"/>
              <a:gd name="connsiteX147" fmla="*/ 5908729 w 10232859"/>
              <a:gd name="connsiteY147" fmla="*/ 332335 h 1699043"/>
              <a:gd name="connsiteX148" fmla="*/ 6009654 w 10232859"/>
              <a:gd name="connsiteY148" fmla="*/ 343526 h 1699043"/>
              <a:gd name="connsiteX149" fmla="*/ 6067487 w 10232859"/>
              <a:gd name="connsiteY149" fmla="*/ 333712 h 1699043"/>
              <a:gd name="connsiteX150" fmla="*/ 6073281 w 10232859"/>
              <a:gd name="connsiteY150" fmla="*/ 334316 h 1699043"/>
              <a:gd name="connsiteX151" fmla="*/ 6086225 w 10232859"/>
              <a:gd name="connsiteY151" fmla="*/ 339621 h 1699043"/>
              <a:gd name="connsiteX152" fmla="*/ 6105063 w 10232859"/>
              <a:gd name="connsiteY152" fmla="*/ 347340 h 1699043"/>
              <a:gd name="connsiteX153" fmla="*/ 6135796 w 10232859"/>
              <a:gd name="connsiteY153" fmla="*/ 363143 h 1699043"/>
              <a:gd name="connsiteX154" fmla="*/ 6195166 w 10232859"/>
              <a:gd name="connsiteY154" fmla="*/ 360190 h 1699043"/>
              <a:gd name="connsiteX155" fmla="*/ 6216259 w 10232859"/>
              <a:gd name="connsiteY155" fmla="*/ 363365 h 1699043"/>
              <a:gd name="connsiteX156" fmla="*/ 6228331 w 10232859"/>
              <a:gd name="connsiteY156" fmla="*/ 364034 h 1699043"/>
              <a:gd name="connsiteX157" fmla="*/ 6229602 w 10232859"/>
              <a:gd name="connsiteY157" fmla="*/ 363414 h 1699043"/>
              <a:gd name="connsiteX158" fmla="*/ 6258988 w 10232859"/>
              <a:gd name="connsiteY158" fmla="*/ 378660 h 1699043"/>
              <a:gd name="connsiteX159" fmla="*/ 6264106 w 10232859"/>
              <a:gd name="connsiteY159" fmla="*/ 379141 h 1699043"/>
              <a:gd name="connsiteX160" fmla="*/ 6281703 w 10232859"/>
              <a:gd name="connsiteY160" fmla="*/ 391054 h 1699043"/>
              <a:gd name="connsiteX161" fmla="*/ 6291622 w 10232859"/>
              <a:gd name="connsiteY161" fmla="*/ 396155 h 1699043"/>
              <a:gd name="connsiteX162" fmla="*/ 6292712 w 10232859"/>
              <a:gd name="connsiteY162" fmla="*/ 399771 h 1699043"/>
              <a:gd name="connsiteX163" fmla="*/ 6308227 w 10232859"/>
              <a:gd name="connsiteY163" fmla="*/ 406196 h 1699043"/>
              <a:gd name="connsiteX164" fmla="*/ 6328981 w 10232859"/>
              <a:gd name="connsiteY164" fmla="*/ 409495 h 1699043"/>
              <a:gd name="connsiteX165" fmla="*/ 6368693 w 10232859"/>
              <a:gd name="connsiteY165" fmla="*/ 417845 h 1699043"/>
              <a:gd name="connsiteX166" fmla="*/ 6414811 w 10232859"/>
              <a:gd name="connsiteY166" fmla="*/ 452200 h 1699043"/>
              <a:gd name="connsiteX167" fmla="*/ 6467879 w 10232859"/>
              <a:gd name="connsiteY167" fmla="*/ 468248 h 1699043"/>
              <a:gd name="connsiteX168" fmla="*/ 6564351 w 10232859"/>
              <a:gd name="connsiteY168" fmla="*/ 537518 h 1699043"/>
              <a:gd name="connsiteX169" fmla="*/ 6711178 w 10232859"/>
              <a:gd name="connsiteY169" fmla="*/ 573610 h 1699043"/>
              <a:gd name="connsiteX170" fmla="*/ 6764036 w 10232859"/>
              <a:gd name="connsiteY170" fmla="*/ 588943 h 1699043"/>
              <a:gd name="connsiteX171" fmla="*/ 6858983 w 10232859"/>
              <a:gd name="connsiteY171" fmla="*/ 623723 h 1699043"/>
              <a:gd name="connsiteX172" fmla="*/ 6910661 w 10232859"/>
              <a:gd name="connsiteY172" fmla="*/ 634620 h 1699043"/>
              <a:gd name="connsiteX173" fmla="*/ 6944111 w 10232859"/>
              <a:gd name="connsiteY173" fmla="*/ 659502 h 1699043"/>
              <a:gd name="connsiteX174" fmla="*/ 6965771 w 10232859"/>
              <a:gd name="connsiteY174" fmla="*/ 659931 h 1699043"/>
              <a:gd name="connsiteX175" fmla="*/ 6969639 w 10232859"/>
              <a:gd name="connsiteY175" fmla="*/ 659837 h 1699043"/>
              <a:gd name="connsiteX176" fmla="*/ 6982242 w 10232859"/>
              <a:gd name="connsiteY176" fmla="*/ 663112 h 1699043"/>
              <a:gd name="connsiteX177" fmla="*/ 6989387 w 10232859"/>
              <a:gd name="connsiteY177" fmla="*/ 659474 h 1699043"/>
              <a:gd name="connsiteX178" fmla="*/ 7010930 w 10232859"/>
              <a:gd name="connsiteY178" fmla="*/ 661134 h 1699043"/>
              <a:gd name="connsiteX179" fmla="*/ 7033125 w 10232859"/>
              <a:gd name="connsiteY179" fmla="*/ 668436 h 1699043"/>
              <a:gd name="connsiteX180" fmla="*/ 7134461 w 10232859"/>
              <a:gd name="connsiteY180" fmla="*/ 708192 h 1699043"/>
              <a:gd name="connsiteX181" fmla="*/ 7197450 w 10232859"/>
              <a:gd name="connsiteY181" fmla="*/ 729094 h 1699043"/>
              <a:gd name="connsiteX182" fmla="*/ 7225084 w 10232859"/>
              <a:gd name="connsiteY182" fmla="*/ 732505 h 1699043"/>
              <a:gd name="connsiteX183" fmla="*/ 7261183 w 10232859"/>
              <a:gd name="connsiteY183" fmla="*/ 740313 h 1699043"/>
              <a:gd name="connsiteX184" fmla="*/ 7327760 w 10232859"/>
              <a:gd name="connsiteY184" fmla="*/ 750586 h 1699043"/>
              <a:gd name="connsiteX185" fmla="*/ 7412222 w 10232859"/>
              <a:gd name="connsiteY185" fmla="*/ 770487 h 1699043"/>
              <a:gd name="connsiteX186" fmla="*/ 7457904 w 10232859"/>
              <a:gd name="connsiteY186" fmla="*/ 804321 h 1699043"/>
              <a:gd name="connsiteX187" fmla="*/ 7465795 w 10232859"/>
              <a:gd name="connsiteY187" fmla="*/ 802598 h 1699043"/>
              <a:gd name="connsiteX188" fmla="*/ 7505046 w 10232859"/>
              <a:gd name="connsiteY188" fmla="*/ 816517 h 1699043"/>
              <a:gd name="connsiteX189" fmla="*/ 7623220 w 10232859"/>
              <a:gd name="connsiteY189" fmla="*/ 888520 h 1699043"/>
              <a:gd name="connsiteX190" fmla="*/ 7700458 w 10232859"/>
              <a:gd name="connsiteY190" fmla="*/ 915079 h 1699043"/>
              <a:gd name="connsiteX191" fmla="*/ 7730988 w 10232859"/>
              <a:gd name="connsiteY191" fmla="*/ 920756 h 1699043"/>
              <a:gd name="connsiteX192" fmla="*/ 7781942 w 10232859"/>
              <a:gd name="connsiteY192" fmla="*/ 930503 h 1699043"/>
              <a:gd name="connsiteX193" fmla="*/ 7827704 w 10232859"/>
              <a:gd name="connsiteY193" fmla="*/ 928558 h 1699043"/>
              <a:gd name="connsiteX194" fmla="*/ 7867270 w 10232859"/>
              <a:gd name="connsiteY194" fmla="*/ 940366 h 1699043"/>
              <a:gd name="connsiteX195" fmla="*/ 7866538 w 10232859"/>
              <a:gd name="connsiteY195" fmla="*/ 955045 h 1699043"/>
              <a:gd name="connsiteX196" fmla="*/ 7912084 w 10232859"/>
              <a:gd name="connsiteY196" fmla="*/ 963800 h 1699043"/>
              <a:gd name="connsiteX197" fmla="*/ 7982264 w 10232859"/>
              <a:gd name="connsiteY197" fmla="*/ 975773 h 1699043"/>
              <a:gd name="connsiteX198" fmla="*/ 7991272 w 10232859"/>
              <a:gd name="connsiteY198" fmla="*/ 981104 h 1699043"/>
              <a:gd name="connsiteX199" fmla="*/ 8006496 w 10232859"/>
              <a:gd name="connsiteY199" fmla="*/ 972839 h 1699043"/>
              <a:gd name="connsiteX200" fmla="*/ 8034497 w 10232859"/>
              <a:gd name="connsiteY200" fmla="*/ 972054 h 1699043"/>
              <a:gd name="connsiteX201" fmla="*/ 8150881 w 10232859"/>
              <a:gd name="connsiteY201" fmla="*/ 990411 h 1699043"/>
              <a:gd name="connsiteX202" fmla="*/ 8172106 w 10232859"/>
              <a:gd name="connsiteY202" fmla="*/ 990512 h 1699043"/>
              <a:gd name="connsiteX203" fmla="*/ 8196076 w 10232859"/>
              <a:gd name="connsiteY203" fmla="*/ 1000078 h 1699043"/>
              <a:gd name="connsiteX204" fmla="*/ 8247463 w 10232859"/>
              <a:gd name="connsiteY204" fmla="*/ 1016332 h 1699043"/>
              <a:gd name="connsiteX205" fmla="*/ 8279272 w 10232859"/>
              <a:gd name="connsiteY205" fmla="*/ 1032921 h 1699043"/>
              <a:gd name="connsiteX206" fmla="*/ 8289611 w 10232859"/>
              <a:gd name="connsiteY206" fmla="*/ 1028630 h 1699043"/>
              <a:gd name="connsiteX207" fmla="*/ 8311483 w 10232859"/>
              <a:gd name="connsiteY207" fmla="*/ 1029399 h 1699043"/>
              <a:gd name="connsiteX208" fmla="*/ 8399489 w 10232859"/>
              <a:gd name="connsiteY208" fmla="*/ 1048562 h 1699043"/>
              <a:gd name="connsiteX209" fmla="*/ 8415973 w 10232859"/>
              <a:gd name="connsiteY209" fmla="*/ 1049660 h 1699043"/>
              <a:gd name="connsiteX210" fmla="*/ 8433326 w 10232859"/>
              <a:gd name="connsiteY210" fmla="*/ 1057881 h 1699043"/>
              <a:gd name="connsiteX211" fmla="*/ 8502328 w 10232859"/>
              <a:gd name="connsiteY211" fmla="*/ 1091498 h 1699043"/>
              <a:gd name="connsiteX212" fmla="*/ 8534346 w 10232859"/>
              <a:gd name="connsiteY212" fmla="*/ 1106980 h 1699043"/>
              <a:gd name="connsiteX213" fmla="*/ 8534980 w 10232859"/>
              <a:gd name="connsiteY213" fmla="*/ 1110861 h 1699043"/>
              <a:gd name="connsiteX214" fmla="*/ 8544104 w 10232859"/>
              <a:gd name="connsiteY214" fmla="*/ 1108406 h 1699043"/>
              <a:gd name="connsiteX215" fmla="*/ 8567742 w 10232859"/>
              <a:gd name="connsiteY215" fmla="*/ 1117590 h 1699043"/>
              <a:gd name="connsiteX216" fmla="*/ 8633779 w 10232859"/>
              <a:gd name="connsiteY216" fmla="*/ 1139226 h 1699043"/>
              <a:gd name="connsiteX217" fmla="*/ 8676965 w 10232859"/>
              <a:gd name="connsiteY217" fmla="*/ 1156949 h 1699043"/>
              <a:gd name="connsiteX218" fmla="*/ 8698944 w 10232859"/>
              <a:gd name="connsiteY218" fmla="*/ 1156939 h 1699043"/>
              <a:gd name="connsiteX219" fmla="*/ 8711456 w 10232859"/>
              <a:gd name="connsiteY219" fmla="*/ 1169217 h 1699043"/>
              <a:gd name="connsiteX220" fmla="*/ 8732793 w 10232859"/>
              <a:gd name="connsiteY220" fmla="*/ 1172972 h 1699043"/>
              <a:gd name="connsiteX221" fmla="*/ 8751897 w 10232859"/>
              <a:gd name="connsiteY221" fmla="*/ 1190886 h 1699043"/>
              <a:gd name="connsiteX222" fmla="*/ 8793564 w 10232859"/>
              <a:gd name="connsiteY222" fmla="*/ 1172572 h 1699043"/>
              <a:gd name="connsiteX223" fmla="*/ 8834270 w 10232859"/>
              <a:gd name="connsiteY223" fmla="*/ 1206624 h 1699043"/>
              <a:gd name="connsiteX224" fmla="*/ 8853872 w 10232859"/>
              <a:gd name="connsiteY224" fmla="*/ 1214714 h 1699043"/>
              <a:gd name="connsiteX225" fmla="*/ 8861901 w 10232859"/>
              <a:gd name="connsiteY225" fmla="*/ 1211375 h 1699043"/>
              <a:gd name="connsiteX226" fmla="*/ 8874168 w 10232859"/>
              <a:gd name="connsiteY226" fmla="*/ 1213967 h 1699043"/>
              <a:gd name="connsiteX227" fmla="*/ 8871123 w 10232859"/>
              <a:gd name="connsiteY227" fmla="*/ 1221160 h 1699043"/>
              <a:gd name="connsiteX228" fmla="*/ 8903537 w 10232859"/>
              <a:gd name="connsiteY228" fmla="*/ 1230588 h 1699043"/>
              <a:gd name="connsiteX229" fmla="*/ 8933767 w 10232859"/>
              <a:gd name="connsiteY229" fmla="*/ 1263368 h 1699043"/>
              <a:gd name="connsiteX230" fmla="*/ 8985765 w 10232859"/>
              <a:gd name="connsiteY230" fmla="*/ 1287664 h 1699043"/>
              <a:gd name="connsiteX231" fmla="*/ 9071444 w 10232859"/>
              <a:gd name="connsiteY231" fmla="*/ 1317305 h 1699043"/>
              <a:gd name="connsiteX232" fmla="*/ 9096711 w 10232859"/>
              <a:gd name="connsiteY232" fmla="*/ 1327777 h 1699043"/>
              <a:gd name="connsiteX233" fmla="*/ 9338853 w 10232859"/>
              <a:gd name="connsiteY233" fmla="*/ 1448046 h 1699043"/>
              <a:gd name="connsiteX234" fmla="*/ 9520814 w 10232859"/>
              <a:gd name="connsiteY234" fmla="*/ 1449827 h 1699043"/>
              <a:gd name="connsiteX235" fmla="*/ 9702271 w 10232859"/>
              <a:gd name="connsiteY235" fmla="*/ 1488553 h 1699043"/>
              <a:gd name="connsiteX236" fmla="*/ 9744273 w 10232859"/>
              <a:gd name="connsiteY236" fmla="*/ 1523512 h 1699043"/>
              <a:gd name="connsiteX237" fmla="*/ 9771903 w 10232859"/>
              <a:gd name="connsiteY237" fmla="*/ 1530034 h 1699043"/>
              <a:gd name="connsiteX238" fmla="*/ 9818565 w 10232859"/>
              <a:gd name="connsiteY238" fmla="*/ 1538545 h 1699043"/>
              <a:gd name="connsiteX239" fmla="*/ 9882202 w 10232859"/>
              <a:gd name="connsiteY239" fmla="*/ 1565888 h 1699043"/>
              <a:gd name="connsiteX240" fmla="*/ 10022025 w 10232859"/>
              <a:gd name="connsiteY240" fmla="*/ 1599696 h 1699043"/>
              <a:gd name="connsiteX241" fmla="*/ 10220406 w 10232859"/>
              <a:gd name="connsiteY241" fmla="*/ 1677005 h 1699043"/>
              <a:gd name="connsiteX242" fmla="*/ 10232859 w 10232859"/>
              <a:gd name="connsiteY242" fmla="*/ 1699043 h 1699043"/>
              <a:gd name="connsiteX243" fmla="*/ 0 w 10232859"/>
              <a:gd name="connsiteY243" fmla="*/ 1699043 h 1699043"/>
              <a:gd name="connsiteX244" fmla="*/ 0 w 10232859"/>
              <a:gd name="connsiteY244" fmla="*/ 21828 h 1699043"/>
              <a:gd name="connsiteX245" fmla="*/ 8097 w 10232859"/>
              <a:gd name="connsiteY245" fmla="*/ 24355 h 1699043"/>
              <a:gd name="connsiteX246" fmla="*/ 77128 w 10232859"/>
              <a:gd name="connsiteY246" fmla="*/ 6867 h 1699043"/>
              <a:gd name="connsiteX247" fmla="*/ 188338 w 10232859"/>
              <a:gd name="connsiteY247" fmla="*/ 5079 h 1699043"/>
              <a:gd name="connsiteX248" fmla="*/ 298809 w 10232859"/>
              <a:gd name="connsiteY248" fmla="*/ 6198 h 1699043"/>
              <a:gd name="connsiteX249" fmla="*/ 338985 w 10232859"/>
              <a:gd name="connsiteY249" fmla="*/ 8006 h 1699043"/>
              <a:gd name="connsiteX250" fmla="*/ 409815 w 10232859"/>
              <a:gd name="connsiteY250"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01045 w 10232859"/>
              <a:gd name="connsiteY118" fmla="*/ 147239 h 1699043"/>
              <a:gd name="connsiteX119" fmla="*/ 5001600 w 10232859"/>
              <a:gd name="connsiteY119" fmla="*/ 190239 h 1699043"/>
              <a:gd name="connsiteX120" fmla="*/ 5115965 w 10232859"/>
              <a:gd name="connsiteY120" fmla="*/ 186069 h 1699043"/>
              <a:gd name="connsiteX121" fmla="*/ 5237936 w 10232859"/>
              <a:gd name="connsiteY121" fmla="*/ 239508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237936 w 10232859"/>
              <a:gd name="connsiteY121" fmla="*/ 239508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237936 w 10232859"/>
              <a:gd name="connsiteY121" fmla="*/ 239508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90566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42415 w 10232859"/>
              <a:gd name="connsiteY133" fmla="*/ 303495 h 1699043"/>
              <a:gd name="connsiteX134" fmla="*/ 5596538 w 10232859"/>
              <a:gd name="connsiteY134" fmla="*/ 291153 h 1699043"/>
              <a:gd name="connsiteX135" fmla="*/ 5632514 w 10232859"/>
              <a:gd name="connsiteY135" fmla="*/ 301962 h 1699043"/>
              <a:gd name="connsiteX136" fmla="*/ 5640005 w 10232859"/>
              <a:gd name="connsiteY136" fmla="*/ 303617 h 1699043"/>
              <a:gd name="connsiteX137" fmla="*/ 5640259 w 10232859"/>
              <a:gd name="connsiteY137" fmla="*/ 303435 h 1699043"/>
              <a:gd name="connsiteX138" fmla="*/ 5648365 w 10232859"/>
              <a:gd name="connsiteY138" fmla="*/ 304754 h 1699043"/>
              <a:gd name="connsiteX139" fmla="*/ 5653662 w 10232859"/>
              <a:gd name="connsiteY139" fmla="*/ 306635 h 1699043"/>
              <a:gd name="connsiteX140" fmla="*/ 5668196 w 10232859"/>
              <a:gd name="connsiteY140" fmla="*/ 309846 h 1699043"/>
              <a:gd name="connsiteX141" fmla="*/ 5673886 w 10232859"/>
              <a:gd name="connsiteY141" fmla="*/ 309526 h 1699043"/>
              <a:gd name="connsiteX142" fmla="*/ 5677139 w 10232859"/>
              <a:gd name="connsiteY142" fmla="*/ 307345 h 1699043"/>
              <a:gd name="connsiteX143" fmla="*/ 5708983 w 10232859"/>
              <a:gd name="connsiteY143" fmla="*/ 306674 h 1699043"/>
              <a:gd name="connsiteX144" fmla="*/ 5773909 w 10232859"/>
              <a:gd name="connsiteY144" fmla="*/ 312061 h 1699043"/>
              <a:gd name="connsiteX145" fmla="*/ 5809500 w 10232859"/>
              <a:gd name="connsiteY145" fmla="*/ 318450 h 1699043"/>
              <a:gd name="connsiteX146" fmla="*/ 5908729 w 10232859"/>
              <a:gd name="connsiteY146" fmla="*/ 332335 h 1699043"/>
              <a:gd name="connsiteX147" fmla="*/ 6009654 w 10232859"/>
              <a:gd name="connsiteY147" fmla="*/ 343526 h 1699043"/>
              <a:gd name="connsiteX148" fmla="*/ 6067487 w 10232859"/>
              <a:gd name="connsiteY148" fmla="*/ 333712 h 1699043"/>
              <a:gd name="connsiteX149" fmla="*/ 6073281 w 10232859"/>
              <a:gd name="connsiteY149" fmla="*/ 334316 h 1699043"/>
              <a:gd name="connsiteX150" fmla="*/ 6086225 w 10232859"/>
              <a:gd name="connsiteY150" fmla="*/ 339621 h 1699043"/>
              <a:gd name="connsiteX151" fmla="*/ 6105063 w 10232859"/>
              <a:gd name="connsiteY151" fmla="*/ 347340 h 1699043"/>
              <a:gd name="connsiteX152" fmla="*/ 6135796 w 10232859"/>
              <a:gd name="connsiteY152" fmla="*/ 363143 h 1699043"/>
              <a:gd name="connsiteX153" fmla="*/ 6195166 w 10232859"/>
              <a:gd name="connsiteY153" fmla="*/ 360190 h 1699043"/>
              <a:gd name="connsiteX154" fmla="*/ 6216259 w 10232859"/>
              <a:gd name="connsiteY154" fmla="*/ 363365 h 1699043"/>
              <a:gd name="connsiteX155" fmla="*/ 6228331 w 10232859"/>
              <a:gd name="connsiteY155" fmla="*/ 364034 h 1699043"/>
              <a:gd name="connsiteX156" fmla="*/ 6229602 w 10232859"/>
              <a:gd name="connsiteY156" fmla="*/ 363414 h 1699043"/>
              <a:gd name="connsiteX157" fmla="*/ 6258988 w 10232859"/>
              <a:gd name="connsiteY157" fmla="*/ 378660 h 1699043"/>
              <a:gd name="connsiteX158" fmla="*/ 6264106 w 10232859"/>
              <a:gd name="connsiteY158" fmla="*/ 379141 h 1699043"/>
              <a:gd name="connsiteX159" fmla="*/ 6281703 w 10232859"/>
              <a:gd name="connsiteY159" fmla="*/ 391054 h 1699043"/>
              <a:gd name="connsiteX160" fmla="*/ 6291622 w 10232859"/>
              <a:gd name="connsiteY160" fmla="*/ 396155 h 1699043"/>
              <a:gd name="connsiteX161" fmla="*/ 6292712 w 10232859"/>
              <a:gd name="connsiteY161" fmla="*/ 399771 h 1699043"/>
              <a:gd name="connsiteX162" fmla="*/ 6308227 w 10232859"/>
              <a:gd name="connsiteY162" fmla="*/ 406196 h 1699043"/>
              <a:gd name="connsiteX163" fmla="*/ 6328981 w 10232859"/>
              <a:gd name="connsiteY163" fmla="*/ 409495 h 1699043"/>
              <a:gd name="connsiteX164" fmla="*/ 6368693 w 10232859"/>
              <a:gd name="connsiteY164" fmla="*/ 417845 h 1699043"/>
              <a:gd name="connsiteX165" fmla="*/ 6414811 w 10232859"/>
              <a:gd name="connsiteY165" fmla="*/ 452200 h 1699043"/>
              <a:gd name="connsiteX166" fmla="*/ 6467879 w 10232859"/>
              <a:gd name="connsiteY166" fmla="*/ 468248 h 1699043"/>
              <a:gd name="connsiteX167" fmla="*/ 6564351 w 10232859"/>
              <a:gd name="connsiteY167" fmla="*/ 537518 h 1699043"/>
              <a:gd name="connsiteX168" fmla="*/ 6711178 w 10232859"/>
              <a:gd name="connsiteY168" fmla="*/ 573610 h 1699043"/>
              <a:gd name="connsiteX169" fmla="*/ 6764036 w 10232859"/>
              <a:gd name="connsiteY169" fmla="*/ 588943 h 1699043"/>
              <a:gd name="connsiteX170" fmla="*/ 6858983 w 10232859"/>
              <a:gd name="connsiteY170" fmla="*/ 623723 h 1699043"/>
              <a:gd name="connsiteX171" fmla="*/ 6910661 w 10232859"/>
              <a:gd name="connsiteY171" fmla="*/ 634620 h 1699043"/>
              <a:gd name="connsiteX172" fmla="*/ 6944111 w 10232859"/>
              <a:gd name="connsiteY172" fmla="*/ 659502 h 1699043"/>
              <a:gd name="connsiteX173" fmla="*/ 6965771 w 10232859"/>
              <a:gd name="connsiteY173" fmla="*/ 659931 h 1699043"/>
              <a:gd name="connsiteX174" fmla="*/ 6969639 w 10232859"/>
              <a:gd name="connsiteY174" fmla="*/ 659837 h 1699043"/>
              <a:gd name="connsiteX175" fmla="*/ 6982242 w 10232859"/>
              <a:gd name="connsiteY175" fmla="*/ 663112 h 1699043"/>
              <a:gd name="connsiteX176" fmla="*/ 6989387 w 10232859"/>
              <a:gd name="connsiteY176" fmla="*/ 659474 h 1699043"/>
              <a:gd name="connsiteX177" fmla="*/ 7010930 w 10232859"/>
              <a:gd name="connsiteY177" fmla="*/ 661134 h 1699043"/>
              <a:gd name="connsiteX178" fmla="*/ 7033125 w 10232859"/>
              <a:gd name="connsiteY178" fmla="*/ 668436 h 1699043"/>
              <a:gd name="connsiteX179" fmla="*/ 7134461 w 10232859"/>
              <a:gd name="connsiteY179" fmla="*/ 708192 h 1699043"/>
              <a:gd name="connsiteX180" fmla="*/ 7197450 w 10232859"/>
              <a:gd name="connsiteY180" fmla="*/ 729094 h 1699043"/>
              <a:gd name="connsiteX181" fmla="*/ 7225084 w 10232859"/>
              <a:gd name="connsiteY181" fmla="*/ 732505 h 1699043"/>
              <a:gd name="connsiteX182" fmla="*/ 7261183 w 10232859"/>
              <a:gd name="connsiteY182" fmla="*/ 740313 h 1699043"/>
              <a:gd name="connsiteX183" fmla="*/ 7327760 w 10232859"/>
              <a:gd name="connsiteY183" fmla="*/ 750586 h 1699043"/>
              <a:gd name="connsiteX184" fmla="*/ 7412222 w 10232859"/>
              <a:gd name="connsiteY184" fmla="*/ 770487 h 1699043"/>
              <a:gd name="connsiteX185" fmla="*/ 7457904 w 10232859"/>
              <a:gd name="connsiteY185" fmla="*/ 804321 h 1699043"/>
              <a:gd name="connsiteX186" fmla="*/ 7465795 w 10232859"/>
              <a:gd name="connsiteY186" fmla="*/ 802598 h 1699043"/>
              <a:gd name="connsiteX187" fmla="*/ 7505046 w 10232859"/>
              <a:gd name="connsiteY187" fmla="*/ 816517 h 1699043"/>
              <a:gd name="connsiteX188" fmla="*/ 7623220 w 10232859"/>
              <a:gd name="connsiteY188" fmla="*/ 888520 h 1699043"/>
              <a:gd name="connsiteX189" fmla="*/ 7700458 w 10232859"/>
              <a:gd name="connsiteY189" fmla="*/ 915079 h 1699043"/>
              <a:gd name="connsiteX190" fmla="*/ 7730988 w 10232859"/>
              <a:gd name="connsiteY190" fmla="*/ 920756 h 1699043"/>
              <a:gd name="connsiteX191" fmla="*/ 7781942 w 10232859"/>
              <a:gd name="connsiteY191" fmla="*/ 930503 h 1699043"/>
              <a:gd name="connsiteX192" fmla="*/ 7827704 w 10232859"/>
              <a:gd name="connsiteY192" fmla="*/ 928558 h 1699043"/>
              <a:gd name="connsiteX193" fmla="*/ 7867270 w 10232859"/>
              <a:gd name="connsiteY193" fmla="*/ 940366 h 1699043"/>
              <a:gd name="connsiteX194" fmla="*/ 7866538 w 10232859"/>
              <a:gd name="connsiteY194" fmla="*/ 955045 h 1699043"/>
              <a:gd name="connsiteX195" fmla="*/ 7912084 w 10232859"/>
              <a:gd name="connsiteY195" fmla="*/ 963800 h 1699043"/>
              <a:gd name="connsiteX196" fmla="*/ 7982264 w 10232859"/>
              <a:gd name="connsiteY196" fmla="*/ 975773 h 1699043"/>
              <a:gd name="connsiteX197" fmla="*/ 7991272 w 10232859"/>
              <a:gd name="connsiteY197" fmla="*/ 981104 h 1699043"/>
              <a:gd name="connsiteX198" fmla="*/ 8006496 w 10232859"/>
              <a:gd name="connsiteY198" fmla="*/ 972839 h 1699043"/>
              <a:gd name="connsiteX199" fmla="*/ 8034497 w 10232859"/>
              <a:gd name="connsiteY199" fmla="*/ 972054 h 1699043"/>
              <a:gd name="connsiteX200" fmla="*/ 8150881 w 10232859"/>
              <a:gd name="connsiteY200" fmla="*/ 990411 h 1699043"/>
              <a:gd name="connsiteX201" fmla="*/ 8172106 w 10232859"/>
              <a:gd name="connsiteY201" fmla="*/ 990512 h 1699043"/>
              <a:gd name="connsiteX202" fmla="*/ 8196076 w 10232859"/>
              <a:gd name="connsiteY202" fmla="*/ 1000078 h 1699043"/>
              <a:gd name="connsiteX203" fmla="*/ 8247463 w 10232859"/>
              <a:gd name="connsiteY203" fmla="*/ 1016332 h 1699043"/>
              <a:gd name="connsiteX204" fmla="*/ 8279272 w 10232859"/>
              <a:gd name="connsiteY204" fmla="*/ 1032921 h 1699043"/>
              <a:gd name="connsiteX205" fmla="*/ 8289611 w 10232859"/>
              <a:gd name="connsiteY205" fmla="*/ 1028630 h 1699043"/>
              <a:gd name="connsiteX206" fmla="*/ 8311483 w 10232859"/>
              <a:gd name="connsiteY206" fmla="*/ 1029399 h 1699043"/>
              <a:gd name="connsiteX207" fmla="*/ 8399489 w 10232859"/>
              <a:gd name="connsiteY207" fmla="*/ 1048562 h 1699043"/>
              <a:gd name="connsiteX208" fmla="*/ 8415973 w 10232859"/>
              <a:gd name="connsiteY208" fmla="*/ 1049660 h 1699043"/>
              <a:gd name="connsiteX209" fmla="*/ 8433326 w 10232859"/>
              <a:gd name="connsiteY209" fmla="*/ 1057881 h 1699043"/>
              <a:gd name="connsiteX210" fmla="*/ 8502328 w 10232859"/>
              <a:gd name="connsiteY210" fmla="*/ 1091498 h 1699043"/>
              <a:gd name="connsiteX211" fmla="*/ 8534346 w 10232859"/>
              <a:gd name="connsiteY211" fmla="*/ 1106980 h 1699043"/>
              <a:gd name="connsiteX212" fmla="*/ 8534980 w 10232859"/>
              <a:gd name="connsiteY212" fmla="*/ 1110861 h 1699043"/>
              <a:gd name="connsiteX213" fmla="*/ 8544104 w 10232859"/>
              <a:gd name="connsiteY213" fmla="*/ 1108406 h 1699043"/>
              <a:gd name="connsiteX214" fmla="*/ 8567742 w 10232859"/>
              <a:gd name="connsiteY214" fmla="*/ 1117590 h 1699043"/>
              <a:gd name="connsiteX215" fmla="*/ 8633779 w 10232859"/>
              <a:gd name="connsiteY215" fmla="*/ 1139226 h 1699043"/>
              <a:gd name="connsiteX216" fmla="*/ 8676965 w 10232859"/>
              <a:gd name="connsiteY216" fmla="*/ 1156949 h 1699043"/>
              <a:gd name="connsiteX217" fmla="*/ 8698944 w 10232859"/>
              <a:gd name="connsiteY217" fmla="*/ 1156939 h 1699043"/>
              <a:gd name="connsiteX218" fmla="*/ 8711456 w 10232859"/>
              <a:gd name="connsiteY218" fmla="*/ 1169217 h 1699043"/>
              <a:gd name="connsiteX219" fmla="*/ 8732793 w 10232859"/>
              <a:gd name="connsiteY219" fmla="*/ 1172972 h 1699043"/>
              <a:gd name="connsiteX220" fmla="*/ 8751897 w 10232859"/>
              <a:gd name="connsiteY220" fmla="*/ 1190886 h 1699043"/>
              <a:gd name="connsiteX221" fmla="*/ 8793564 w 10232859"/>
              <a:gd name="connsiteY221" fmla="*/ 1172572 h 1699043"/>
              <a:gd name="connsiteX222" fmla="*/ 8834270 w 10232859"/>
              <a:gd name="connsiteY222" fmla="*/ 1206624 h 1699043"/>
              <a:gd name="connsiteX223" fmla="*/ 8853872 w 10232859"/>
              <a:gd name="connsiteY223" fmla="*/ 1214714 h 1699043"/>
              <a:gd name="connsiteX224" fmla="*/ 8861901 w 10232859"/>
              <a:gd name="connsiteY224" fmla="*/ 1211375 h 1699043"/>
              <a:gd name="connsiteX225" fmla="*/ 8874168 w 10232859"/>
              <a:gd name="connsiteY225" fmla="*/ 1213967 h 1699043"/>
              <a:gd name="connsiteX226" fmla="*/ 8871123 w 10232859"/>
              <a:gd name="connsiteY226" fmla="*/ 1221160 h 1699043"/>
              <a:gd name="connsiteX227" fmla="*/ 8903537 w 10232859"/>
              <a:gd name="connsiteY227" fmla="*/ 1230588 h 1699043"/>
              <a:gd name="connsiteX228" fmla="*/ 8933767 w 10232859"/>
              <a:gd name="connsiteY228" fmla="*/ 1263368 h 1699043"/>
              <a:gd name="connsiteX229" fmla="*/ 8985765 w 10232859"/>
              <a:gd name="connsiteY229" fmla="*/ 1287664 h 1699043"/>
              <a:gd name="connsiteX230" fmla="*/ 9071444 w 10232859"/>
              <a:gd name="connsiteY230" fmla="*/ 1317305 h 1699043"/>
              <a:gd name="connsiteX231" fmla="*/ 9096711 w 10232859"/>
              <a:gd name="connsiteY231" fmla="*/ 1327777 h 1699043"/>
              <a:gd name="connsiteX232" fmla="*/ 9338853 w 10232859"/>
              <a:gd name="connsiteY232" fmla="*/ 1448046 h 1699043"/>
              <a:gd name="connsiteX233" fmla="*/ 9520814 w 10232859"/>
              <a:gd name="connsiteY233" fmla="*/ 1449827 h 1699043"/>
              <a:gd name="connsiteX234" fmla="*/ 9702271 w 10232859"/>
              <a:gd name="connsiteY234" fmla="*/ 1488553 h 1699043"/>
              <a:gd name="connsiteX235" fmla="*/ 9744273 w 10232859"/>
              <a:gd name="connsiteY235" fmla="*/ 1523512 h 1699043"/>
              <a:gd name="connsiteX236" fmla="*/ 9771903 w 10232859"/>
              <a:gd name="connsiteY236" fmla="*/ 1530034 h 1699043"/>
              <a:gd name="connsiteX237" fmla="*/ 9818565 w 10232859"/>
              <a:gd name="connsiteY237" fmla="*/ 1538545 h 1699043"/>
              <a:gd name="connsiteX238" fmla="*/ 9882202 w 10232859"/>
              <a:gd name="connsiteY238" fmla="*/ 1565888 h 1699043"/>
              <a:gd name="connsiteX239" fmla="*/ 10022025 w 10232859"/>
              <a:gd name="connsiteY239" fmla="*/ 1599696 h 1699043"/>
              <a:gd name="connsiteX240" fmla="*/ 10220406 w 10232859"/>
              <a:gd name="connsiteY240" fmla="*/ 1677005 h 1699043"/>
              <a:gd name="connsiteX241" fmla="*/ 10232859 w 10232859"/>
              <a:gd name="connsiteY241" fmla="*/ 1699043 h 1699043"/>
              <a:gd name="connsiteX242" fmla="*/ 0 w 10232859"/>
              <a:gd name="connsiteY242" fmla="*/ 1699043 h 1699043"/>
              <a:gd name="connsiteX243" fmla="*/ 0 w 10232859"/>
              <a:gd name="connsiteY243" fmla="*/ 21828 h 1699043"/>
              <a:gd name="connsiteX244" fmla="*/ 8097 w 10232859"/>
              <a:gd name="connsiteY244" fmla="*/ 24355 h 1699043"/>
              <a:gd name="connsiteX245" fmla="*/ 77128 w 10232859"/>
              <a:gd name="connsiteY245" fmla="*/ 6867 h 1699043"/>
              <a:gd name="connsiteX246" fmla="*/ 188338 w 10232859"/>
              <a:gd name="connsiteY246" fmla="*/ 5079 h 1699043"/>
              <a:gd name="connsiteX247" fmla="*/ 298809 w 10232859"/>
              <a:gd name="connsiteY247" fmla="*/ 6198 h 1699043"/>
              <a:gd name="connsiteX248" fmla="*/ 338985 w 10232859"/>
              <a:gd name="connsiteY248" fmla="*/ 8006 h 1699043"/>
              <a:gd name="connsiteX249" fmla="*/ 409815 w 10232859"/>
              <a:gd name="connsiteY249"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09654 w 10232859"/>
              <a:gd name="connsiteY146" fmla="*/ 343526 h 1699043"/>
              <a:gd name="connsiteX147" fmla="*/ 6067487 w 10232859"/>
              <a:gd name="connsiteY147" fmla="*/ 333712 h 1699043"/>
              <a:gd name="connsiteX148" fmla="*/ 6073281 w 10232859"/>
              <a:gd name="connsiteY148" fmla="*/ 334316 h 1699043"/>
              <a:gd name="connsiteX149" fmla="*/ 6086225 w 10232859"/>
              <a:gd name="connsiteY149" fmla="*/ 339621 h 1699043"/>
              <a:gd name="connsiteX150" fmla="*/ 6105063 w 10232859"/>
              <a:gd name="connsiteY150" fmla="*/ 347340 h 1699043"/>
              <a:gd name="connsiteX151" fmla="*/ 6135796 w 10232859"/>
              <a:gd name="connsiteY151" fmla="*/ 363143 h 1699043"/>
              <a:gd name="connsiteX152" fmla="*/ 6195166 w 10232859"/>
              <a:gd name="connsiteY152" fmla="*/ 360190 h 1699043"/>
              <a:gd name="connsiteX153" fmla="*/ 6216259 w 10232859"/>
              <a:gd name="connsiteY153" fmla="*/ 363365 h 1699043"/>
              <a:gd name="connsiteX154" fmla="*/ 6228331 w 10232859"/>
              <a:gd name="connsiteY154" fmla="*/ 364034 h 1699043"/>
              <a:gd name="connsiteX155" fmla="*/ 6229602 w 10232859"/>
              <a:gd name="connsiteY155" fmla="*/ 363414 h 1699043"/>
              <a:gd name="connsiteX156" fmla="*/ 6258988 w 10232859"/>
              <a:gd name="connsiteY156" fmla="*/ 378660 h 1699043"/>
              <a:gd name="connsiteX157" fmla="*/ 6264106 w 10232859"/>
              <a:gd name="connsiteY157" fmla="*/ 379141 h 1699043"/>
              <a:gd name="connsiteX158" fmla="*/ 6281703 w 10232859"/>
              <a:gd name="connsiteY158" fmla="*/ 391054 h 1699043"/>
              <a:gd name="connsiteX159" fmla="*/ 6291622 w 10232859"/>
              <a:gd name="connsiteY159" fmla="*/ 396155 h 1699043"/>
              <a:gd name="connsiteX160" fmla="*/ 6292712 w 10232859"/>
              <a:gd name="connsiteY160" fmla="*/ 399771 h 1699043"/>
              <a:gd name="connsiteX161" fmla="*/ 6308227 w 10232859"/>
              <a:gd name="connsiteY161" fmla="*/ 406196 h 1699043"/>
              <a:gd name="connsiteX162" fmla="*/ 6328981 w 10232859"/>
              <a:gd name="connsiteY162" fmla="*/ 409495 h 1699043"/>
              <a:gd name="connsiteX163" fmla="*/ 6368693 w 10232859"/>
              <a:gd name="connsiteY163" fmla="*/ 417845 h 1699043"/>
              <a:gd name="connsiteX164" fmla="*/ 6414811 w 10232859"/>
              <a:gd name="connsiteY164" fmla="*/ 452200 h 1699043"/>
              <a:gd name="connsiteX165" fmla="*/ 6467879 w 10232859"/>
              <a:gd name="connsiteY165" fmla="*/ 468248 h 1699043"/>
              <a:gd name="connsiteX166" fmla="*/ 6564351 w 10232859"/>
              <a:gd name="connsiteY166" fmla="*/ 537518 h 1699043"/>
              <a:gd name="connsiteX167" fmla="*/ 6711178 w 10232859"/>
              <a:gd name="connsiteY167" fmla="*/ 573610 h 1699043"/>
              <a:gd name="connsiteX168" fmla="*/ 6764036 w 10232859"/>
              <a:gd name="connsiteY168" fmla="*/ 588943 h 1699043"/>
              <a:gd name="connsiteX169" fmla="*/ 6858983 w 10232859"/>
              <a:gd name="connsiteY169" fmla="*/ 623723 h 1699043"/>
              <a:gd name="connsiteX170" fmla="*/ 6910661 w 10232859"/>
              <a:gd name="connsiteY170" fmla="*/ 634620 h 1699043"/>
              <a:gd name="connsiteX171" fmla="*/ 6944111 w 10232859"/>
              <a:gd name="connsiteY171" fmla="*/ 659502 h 1699043"/>
              <a:gd name="connsiteX172" fmla="*/ 6965771 w 10232859"/>
              <a:gd name="connsiteY172" fmla="*/ 659931 h 1699043"/>
              <a:gd name="connsiteX173" fmla="*/ 6969639 w 10232859"/>
              <a:gd name="connsiteY173" fmla="*/ 659837 h 1699043"/>
              <a:gd name="connsiteX174" fmla="*/ 6982242 w 10232859"/>
              <a:gd name="connsiteY174" fmla="*/ 663112 h 1699043"/>
              <a:gd name="connsiteX175" fmla="*/ 6989387 w 10232859"/>
              <a:gd name="connsiteY175" fmla="*/ 659474 h 1699043"/>
              <a:gd name="connsiteX176" fmla="*/ 7010930 w 10232859"/>
              <a:gd name="connsiteY176" fmla="*/ 661134 h 1699043"/>
              <a:gd name="connsiteX177" fmla="*/ 7033125 w 10232859"/>
              <a:gd name="connsiteY177" fmla="*/ 668436 h 1699043"/>
              <a:gd name="connsiteX178" fmla="*/ 7134461 w 10232859"/>
              <a:gd name="connsiteY178" fmla="*/ 708192 h 1699043"/>
              <a:gd name="connsiteX179" fmla="*/ 7197450 w 10232859"/>
              <a:gd name="connsiteY179" fmla="*/ 729094 h 1699043"/>
              <a:gd name="connsiteX180" fmla="*/ 7225084 w 10232859"/>
              <a:gd name="connsiteY180" fmla="*/ 732505 h 1699043"/>
              <a:gd name="connsiteX181" fmla="*/ 7261183 w 10232859"/>
              <a:gd name="connsiteY181" fmla="*/ 740313 h 1699043"/>
              <a:gd name="connsiteX182" fmla="*/ 7327760 w 10232859"/>
              <a:gd name="connsiteY182" fmla="*/ 750586 h 1699043"/>
              <a:gd name="connsiteX183" fmla="*/ 7412222 w 10232859"/>
              <a:gd name="connsiteY183" fmla="*/ 770487 h 1699043"/>
              <a:gd name="connsiteX184" fmla="*/ 7457904 w 10232859"/>
              <a:gd name="connsiteY184" fmla="*/ 804321 h 1699043"/>
              <a:gd name="connsiteX185" fmla="*/ 7465795 w 10232859"/>
              <a:gd name="connsiteY185" fmla="*/ 802598 h 1699043"/>
              <a:gd name="connsiteX186" fmla="*/ 7505046 w 10232859"/>
              <a:gd name="connsiteY186" fmla="*/ 816517 h 1699043"/>
              <a:gd name="connsiteX187" fmla="*/ 7623220 w 10232859"/>
              <a:gd name="connsiteY187" fmla="*/ 888520 h 1699043"/>
              <a:gd name="connsiteX188" fmla="*/ 7700458 w 10232859"/>
              <a:gd name="connsiteY188" fmla="*/ 915079 h 1699043"/>
              <a:gd name="connsiteX189" fmla="*/ 7730988 w 10232859"/>
              <a:gd name="connsiteY189" fmla="*/ 920756 h 1699043"/>
              <a:gd name="connsiteX190" fmla="*/ 7781942 w 10232859"/>
              <a:gd name="connsiteY190" fmla="*/ 930503 h 1699043"/>
              <a:gd name="connsiteX191" fmla="*/ 7827704 w 10232859"/>
              <a:gd name="connsiteY191" fmla="*/ 928558 h 1699043"/>
              <a:gd name="connsiteX192" fmla="*/ 7867270 w 10232859"/>
              <a:gd name="connsiteY192" fmla="*/ 940366 h 1699043"/>
              <a:gd name="connsiteX193" fmla="*/ 7866538 w 10232859"/>
              <a:gd name="connsiteY193" fmla="*/ 955045 h 1699043"/>
              <a:gd name="connsiteX194" fmla="*/ 7912084 w 10232859"/>
              <a:gd name="connsiteY194" fmla="*/ 963800 h 1699043"/>
              <a:gd name="connsiteX195" fmla="*/ 7982264 w 10232859"/>
              <a:gd name="connsiteY195" fmla="*/ 975773 h 1699043"/>
              <a:gd name="connsiteX196" fmla="*/ 7991272 w 10232859"/>
              <a:gd name="connsiteY196" fmla="*/ 981104 h 1699043"/>
              <a:gd name="connsiteX197" fmla="*/ 8006496 w 10232859"/>
              <a:gd name="connsiteY197" fmla="*/ 972839 h 1699043"/>
              <a:gd name="connsiteX198" fmla="*/ 8034497 w 10232859"/>
              <a:gd name="connsiteY198" fmla="*/ 972054 h 1699043"/>
              <a:gd name="connsiteX199" fmla="*/ 8150881 w 10232859"/>
              <a:gd name="connsiteY199" fmla="*/ 990411 h 1699043"/>
              <a:gd name="connsiteX200" fmla="*/ 8172106 w 10232859"/>
              <a:gd name="connsiteY200" fmla="*/ 990512 h 1699043"/>
              <a:gd name="connsiteX201" fmla="*/ 8196076 w 10232859"/>
              <a:gd name="connsiteY201" fmla="*/ 1000078 h 1699043"/>
              <a:gd name="connsiteX202" fmla="*/ 8247463 w 10232859"/>
              <a:gd name="connsiteY202" fmla="*/ 1016332 h 1699043"/>
              <a:gd name="connsiteX203" fmla="*/ 8279272 w 10232859"/>
              <a:gd name="connsiteY203" fmla="*/ 1032921 h 1699043"/>
              <a:gd name="connsiteX204" fmla="*/ 8289611 w 10232859"/>
              <a:gd name="connsiteY204" fmla="*/ 1028630 h 1699043"/>
              <a:gd name="connsiteX205" fmla="*/ 8311483 w 10232859"/>
              <a:gd name="connsiteY205" fmla="*/ 1029399 h 1699043"/>
              <a:gd name="connsiteX206" fmla="*/ 8399489 w 10232859"/>
              <a:gd name="connsiteY206" fmla="*/ 1048562 h 1699043"/>
              <a:gd name="connsiteX207" fmla="*/ 8415973 w 10232859"/>
              <a:gd name="connsiteY207" fmla="*/ 1049660 h 1699043"/>
              <a:gd name="connsiteX208" fmla="*/ 8433326 w 10232859"/>
              <a:gd name="connsiteY208" fmla="*/ 1057881 h 1699043"/>
              <a:gd name="connsiteX209" fmla="*/ 8502328 w 10232859"/>
              <a:gd name="connsiteY209" fmla="*/ 1091498 h 1699043"/>
              <a:gd name="connsiteX210" fmla="*/ 8534346 w 10232859"/>
              <a:gd name="connsiteY210" fmla="*/ 1106980 h 1699043"/>
              <a:gd name="connsiteX211" fmla="*/ 8534980 w 10232859"/>
              <a:gd name="connsiteY211" fmla="*/ 1110861 h 1699043"/>
              <a:gd name="connsiteX212" fmla="*/ 8544104 w 10232859"/>
              <a:gd name="connsiteY212" fmla="*/ 1108406 h 1699043"/>
              <a:gd name="connsiteX213" fmla="*/ 8567742 w 10232859"/>
              <a:gd name="connsiteY213" fmla="*/ 1117590 h 1699043"/>
              <a:gd name="connsiteX214" fmla="*/ 8633779 w 10232859"/>
              <a:gd name="connsiteY214" fmla="*/ 1139226 h 1699043"/>
              <a:gd name="connsiteX215" fmla="*/ 8676965 w 10232859"/>
              <a:gd name="connsiteY215" fmla="*/ 1156949 h 1699043"/>
              <a:gd name="connsiteX216" fmla="*/ 8698944 w 10232859"/>
              <a:gd name="connsiteY216" fmla="*/ 1156939 h 1699043"/>
              <a:gd name="connsiteX217" fmla="*/ 8711456 w 10232859"/>
              <a:gd name="connsiteY217" fmla="*/ 1169217 h 1699043"/>
              <a:gd name="connsiteX218" fmla="*/ 8732793 w 10232859"/>
              <a:gd name="connsiteY218" fmla="*/ 1172972 h 1699043"/>
              <a:gd name="connsiteX219" fmla="*/ 8751897 w 10232859"/>
              <a:gd name="connsiteY219" fmla="*/ 1190886 h 1699043"/>
              <a:gd name="connsiteX220" fmla="*/ 8793564 w 10232859"/>
              <a:gd name="connsiteY220" fmla="*/ 1172572 h 1699043"/>
              <a:gd name="connsiteX221" fmla="*/ 8834270 w 10232859"/>
              <a:gd name="connsiteY221" fmla="*/ 1206624 h 1699043"/>
              <a:gd name="connsiteX222" fmla="*/ 8853872 w 10232859"/>
              <a:gd name="connsiteY222" fmla="*/ 1214714 h 1699043"/>
              <a:gd name="connsiteX223" fmla="*/ 8861901 w 10232859"/>
              <a:gd name="connsiteY223" fmla="*/ 1211375 h 1699043"/>
              <a:gd name="connsiteX224" fmla="*/ 8874168 w 10232859"/>
              <a:gd name="connsiteY224" fmla="*/ 1213967 h 1699043"/>
              <a:gd name="connsiteX225" fmla="*/ 8871123 w 10232859"/>
              <a:gd name="connsiteY225" fmla="*/ 1221160 h 1699043"/>
              <a:gd name="connsiteX226" fmla="*/ 8903537 w 10232859"/>
              <a:gd name="connsiteY226" fmla="*/ 1230588 h 1699043"/>
              <a:gd name="connsiteX227" fmla="*/ 8933767 w 10232859"/>
              <a:gd name="connsiteY227" fmla="*/ 1263368 h 1699043"/>
              <a:gd name="connsiteX228" fmla="*/ 8985765 w 10232859"/>
              <a:gd name="connsiteY228" fmla="*/ 1287664 h 1699043"/>
              <a:gd name="connsiteX229" fmla="*/ 9071444 w 10232859"/>
              <a:gd name="connsiteY229" fmla="*/ 1317305 h 1699043"/>
              <a:gd name="connsiteX230" fmla="*/ 9096711 w 10232859"/>
              <a:gd name="connsiteY230" fmla="*/ 1327777 h 1699043"/>
              <a:gd name="connsiteX231" fmla="*/ 9338853 w 10232859"/>
              <a:gd name="connsiteY231" fmla="*/ 1448046 h 1699043"/>
              <a:gd name="connsiteX232" fmla="*/ 9520814 w 10232859"/>
              <a:gd name="connsiteY232" fmla="*/ 1449827 h 1699043"/>
              <a:gd name="connsiteX233" fmla="*/ 9702271 w 10232859"/>
              <a:gd name="connsiteY233" fmla="*/ 1488553 h 1699043"/>
              <a:gd name="connsiteX234" fmla="*/ 9744273 w 10232859"/>
              <a:gd name="connsiteY234" fmla="*/ 1523512 h 1699043"/>
              <a:gd name="connsiteX235" fmla="*/ 9771903 w 10232859"/>
              <a:gd name="connsiteY235" fmla="*/ 1530034 h 1699043"/>
              <a:gd name="connsiteX236" fmla="*/ 9818565 w 10232859"/>
              <a:gd name="connsiteY236" fmla="*/ 1538545 h 1699043"/>
              <a:gd name="connsiteX237" fmla="*/ 9882202 w 10232859"/>
              <a:gd name="connsiteY237" fmla="*/ 1565888 h 1699043"/>
              <a:gd name="connsiteX238" fmla="*/ 10022025 w 10232859"/>
              <a:gd name="connsiteY238" fmla="*/ 1599696 h 1699043"/>
              <a:gd name="connsiteX239" fmla="*/ 10220406 w 10232859"/>
              <a:gd name="connsiteY239" fmla="*/ 1677005 h 1699043"/>
              <a:gd name="connsiteX240" fmla="*/ 10232859 w 10232859"/>
              <a:gd name="connsiteY240" fmla="*/ 1699043 h 1699043"/>
              <a:gd name="connsiteX241" fmla="*/ 0 w 10232859"/>
              <a:gd name="connsiteY241" fmla="*/ 1699043 h 1699043"/>
              <a:gd name="connsiteX242" fmla="*/ 0 w 10232859"/>
              <a:gd name="connsiteY242" fmla="*/ 21828 h 1699043"/>
              <a:gd name="connsiteX243" fmla="*/ 8097 w 10232859"/>
              <a:gd name="connsiteY243" fmla="*/ 24355 h 1699043"/>
              <a:gd name="connsiteX244" fmla="*/ 77128 w 10232859"/>
              <a:gd name="connsiteY244" fmla="*/ 6867 h 1699043"/>
              <a:gd name="connsiteX245" fmla="*/ 188338 w 10232859"/>
              <a:gd name="connsiteY245" fmla="*/ 5079 h 1699043"/>
              <a:gd name="connsiteX246" fmla="*/ 298809 w 10232859"/>
              <a:gd name="connsiteY246" fmla="*/ 6198 h 1699043"/>
              <a:gd name="connsiteX247" fmla="*/ 338985 w 10232859"/>
              <a:gd name="connsiteY247" fmla="*/ 8006 h 1699043"/>
              <a:gd name="connsiteX248" fmla="*/ 409815 w 10232859"/>
              <a:gd name="connsiteY248"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09654 w 10232859"/>
              <a:gd name="connsiteY146" fmla="*/ 343526 h 1699043"/>
              <a:gd name="connsiteX147" fmla="*/ 6067487 w 10232859"/>
              <a:gd name="connsiteY147" fmla="*/ 333712 h 1699043"/>
              <a:gd name="connsiteX148" fmla="*/ 6073281 w 10232859"/>
              <a:gd name="connsiteY148" fmla="*/ 334316 h 1699043"/>
              <a:gd name="connsiteX149" fmla="*/ 6086225 w 10232859"/>
              <a:gd name="connsiteY149" fmla="*/ 339621 h 1699043"/>
              <a:gd name="connsiteX150" fmla="*/ 6105063 w 10232859"/>
              <a:gd name="connsiteY150" fmla="*/ 347340 h 1699043"/>
              <a:gd name="connsiteX151" fmla="*/ 6195166 w 10232859"/>
              <a:gd name="connsiteY151" fmla="*/ 360190 h 1699043"/>
              <a:gd name="connsiteX152" fmla="*/ 6216259 w 10232859"/>
              <a:gd name="connsiteY152" fmla="*/ 363365 h 1699043"/>
              <a:gd name="connsiteX153" fmla="*/ 6228331 w 10232859"/>
              <a:gd name="connsiteY153" fmla="*/ 364034 h 1699043"/>
              <a:gd name="connsiteX154" fmla="*/ 6229602 w 10232859"/>
              <a:gd name="connsiteY154" fmla="*/ 363414 h 1699043"/>
              <a:gd name="connsiteX155" fmla="*/ 6258988 w 10232859"/>
              <a:gd name="connsiteY155" fmla="*/ 378660 h 1699043"/>
              <a:gd name="connsiteX156" fmla="*/ 6264106 w 10232859"/>
              <a:gd name="connsiteY156" fmla="*/ 379141 h 1699043"/>
              <a:gd name="connsiteX157" fmla="*/ 6281703 w 10232859"/>
              <a:gd name="connsiteY157" fmla="*/ 391054 h 1699043"/>
              <a:gd name="connsiteX158" fmla="*/ 6291622 w 10232859"/>
              <a:gd name="connsiteY158" fmla="*/ 396155 h 1699043"/>
              <a:gd name="connsiteX159" fmla="*/ 6292712 w 10232859"/>
              <a:gd name="connsiteY159" fmla="*/ 399771 h 1699043"/>
              <a:gd name="connsiteX160" fmla="*/ 6308227 w 10232859"/>
              <a:gd name="connsiteY160" fmla="*/ 406196 h 1699043"/>
              <a:gd name="connsiteX161" fmla="*/ 6328981 w 10232859"/>
              <a:gd name="connsiteY161" fmla="*/ 409495 h 1699043"/>
              <a:gd name="connsiteX162" fmla="*/ 6368693 w 10232859"/>
              <a:gd name="connsiteY162" fmla="*/ 417845 h 1699043"/>
              <a:gd name="connsiteX163" fmla="*/ 6414811 w 10232859"/>
              <a:gd name="connsiteY163" fmla="*/ 452200 h 1699043"/>
              <a:gd name="connsiteX164" fmla="*/ 6467879 w 10232859"/>
              <a:gd name="connsiteY164" fmla="*/ 468248 h 1699043"/>
              <a:gd name="connsiteX165" fmla="*/ 6564351 w 10232859"/>
              <a:gd name="connsiteY165" fmla="*/ 537518 h 1699043"/>
              <a:gd name="connsiteX166" fmla="*/ 6711178 w 10232859"/>
              <a:gd name="connsiteY166" fmla="*/ 573610 h 1699043"/>
              <a:gd name="connsiteX167" fmla="*/ 6764036 w 10232859"/>
              <a:gd name="connsiteY167" fmla="*/ 588943 h 1699043"/>
              <a:gd name="connsiteX168" fmla="*/ 6858983 w 10232859"/>
              <a:gd name="connsiteY168" fmla="*/ 623723 h 1699043"/>
              <a:gd name="connsiteX169" fmla="*/ 6910661 w 10232859"/>
              <a:gd name="connsiteY169" fmla="*/ 634620 h 1699043"/>
              <a:gd name="connsiteX170" fmla="*/ 6944111 w 10232859"/>
              <a:gd name="connsiteY170" fmla="*/ 659502 h 1699043"/>
              <a:gd name="connsiteX171" fmla="*/ 6965771 w 10232859"/>
              <a:gd name="connsiteY171" fmla="*/ 659931 h 1699043"/>
              <a:gd name="connsiteX172" fmla="*/ 6969639 w 10232859"/>
              <a:gd name="connsiteY172" fmla="*/ 659837 h 1699043"/>
              <a:gd name="connsiteX173" fmla="*/ 6982242 w 10232859"/>
              <a:gd name="connsiteY173" fmla="*/ 663112 h 1699043"/>
              <a:gd name="connsiteX174" fmla="*/ 6989387 w 10232859"/>
              <a:gd name="connsiteY174" fmla="*/ 659474 h 1699043"/>
              <a:gd name="connsiteX175" fmla="*/ 7010930 w 10232859"/>
              <a:gd name="connsiteY175" fmla="*/ 661134 h 1699043"/>
              <a:gd name="connsiteX176" fmla="*/ 7033125 w 10232859"/>
              <a:gd name="connsiteY176" fmla="*/ 668436 h 1699043"/>
              <a:gd name="connsiteX177" fmla="*/ 7134461 w 10232859"/>
              <a:gd name="connsiteY177" fmla="*/ 708192 h 1699043"/>
              <a:gd name="connsiteX178" fmla="*/ 7197450 w 10232859"/>
              <a:gd name="connsiteY178" fmla="*/ 729094 h 1699043"/>
              <a:gd name="connsiteX179" fmla="*/ 7225084 w 10232859"/>
              <a:gd name="connsiteY179" fmla="*/ 732505 h 1699043"/>
              <a:gd name="connsiteX180" fmla="*/ 7261183 w 10232859"/>
              <a:gd name="connsiteY180" fmla="*/ 740313 h 1699043"/>
              <a:gd name="connsiteX181" fmla="*/ 7327760 w 10232859"/>
              <a:gd name="connsiteY181" fmla="*/ 750586 h 1699043"/>
              <a:gd name="connsiteX182" fmla="*/ 7412222 w 10232859"/>
              <a:gd name="connsiteY182" fmla="*/ 770487 h 1699043"/>
              <a:gd name="connsiteX183" fmla="*/ 7457904 w 10232859"/>
              <a:gd name="connsiteY183" fmla="*/ 804321 h 1699043"/>
              <a:gd name="connsiteX184" fmla="*/ 7465795 w 10232859"/>
              <a:gd name="connsiteY184" fmla="*/ 802598 h 1699043"/>
              <a:gd name="connsiteX185" fmla="*/ 7505046 w 10232859"/>
              <a:gd name="connsiteY185" fmla="*/ 816517 h 1699043"/>
              <a:gd name="connsiteX186" fmla="*/ 7623220 w 10232859"/>
              <a:gd name="connsiteY186" fmla="*/ 888520 h 1699043"/>
              <a:gd name="connsiteX187" fmla="*/ 7700458 w 10232859"/>
              <a:gd name="connsiteY187" fmla="*/ 915079 h 1699043"/>
              <a:gd name="connsiteX188" fmla="*/ 7730988 w 10232859"/>
              <a:gd name="connsiteY188" fmla="*/ 920756 h 1699043"/>
              <a:gd name="connsiteX189" fmla="*/ 7781942 w 10232859"/>
              <a:gd name="connsiteY189" fmla="*/ 930503 h 1699043"/>
              <a:gd name="connsiteX190" fmla="*/ 7827704 w 10232859"/>
              <a:gd name="connsiteY190" fmla="*/ 928558 h 1699043"/>
              <a:gd name="connsiteX191" fmla="*/ 7867270 w 10232859"/>
              <a:gd name="connsiteY191" fmla="*/ 940366 h 1699043"/>
              <a:gd name="connsiteX192" fmla="*/ 7866538 w 10232859"/>
              <a:gd name="connsiteY192" fmla="*/ 955045 h 1699043"/>
              <a:gd name="connsiteX193" fmla="*/ 7912084 w 10232859"/>
              <a:gd name="connsiteY193" fmla="*/ 963800 h 1699043"/>
              <a:gd name="connsiteX194" fmla="*/ 7982264 w 10232859"/>
              <a:gd name="connsiteY194" fmla="*/ 975773 h 1699043"/>
              <a:gd name="connsiteX195" fmla="*/ 7991272 w 10232859"/>
              <a:gd name="connsiteY195" fmla="*/ 981104 h 1699043"/>
              <a:gd name="connsiteX196" fmla="*/ 8006496 w 10232859"/>
              <a:gd name="connsiteY196" fmla="*/ 972839 h 1699043"/>
              <a:gd name="connsiteX197" fmla="*/ 8034497 w 10232859"/>
              <a:gd name="connsiteY197" fmla="*/ 972054 h 1699043"/>
              <a:gd name="connsiteX198" fmla="*/ 8150881 w 10232859"/>
              <a:gd name="connsiteY198" fmla="*/ 990411 h 1699043"/>
              <a:gd name="connsiteX199" fmla="*/ 8172106 w 10232859"/>
              <a:gd name="connsiteY199" fmla="*/ 990512 h 1699043"/>
              <a:gd name="connsiteX200" fmla="*/ 8196076 w 10232859"/>
              <a:gd name="connsiteY200" fmla="*/ 1000078 h 1699043"/>
              <a:gd name="connsiteX201" fmla="*/ 8247463 w 10232859"/>
              <a:gd name="connsiteY201" fmla="*/ 1016332 h 1699043"/>
              <a:gd name="connsiteX202" fmla="*/ 8279272 w 10232859"/>
              <a:gd name="connsiteY202" fmla="*/ 1032921 h 1699043"/>
              <a:gd name="connsiteX203" fmla="*/ 8289611 w 10232859"/>
              <a:gd name="connsiteY203" fmla="*/ 1028630 h 1699043"/>
              <a:gd name="connsiteX204" fmla="*/ 8311483 w 10232859"/>
              <a:gd name="connsiteY204" fmla="*/ 1029399 h 1699043"/>
              <a:gd name="connsiteX205" fmla="*/ 8399489 w 10232859"/>
              <a:gd name="connsiteY205" fmla="*/ 1048562 h 1699043"/>
              <a:gd name="connsiteX206" fmla="*/ 8415973 w 10232859"/>
              <a:gd name="connsiteY206" fmla="*/ 1049660 h 1699043"/>
              <a:gd name="connsiteX207" fmla="*/ 8433326 w 10232859"/>
              <a:gd name="connsiteY207" fmla="*/ 1057881 h 1699043"/>
              <a:gd name="connsiteX208" fmla="*/ 8502328 w 10232859"/>
              <a:gd name="connsiteY208" fmla="*/ 1091498 h 1699043"/>
              <a:gd name="connsiteX209" fmla="*/ 8534346 w 10232859"/>
              <a:gd name="connsiteY209" fmla="*/ 1106980 h 1699043"/>
              <a:gd name="connsiteX210" fmla="*/ 8534980 w 10232859"/>
              <a:gd name="connsiteY210" fmla="*/ 1110861 h 1699043"/>
              <a:gd name="connsiteX211" fmla="*/ 8544104 w 10232859"/>
              <a:gd name="connsiteY211" fmla="*/ 1108406 h 1699043"/>
              <a:gd name="connsiteX212" fmla="*/ 8567742 w 10232859"/>
              <a:gd name="connsiteY212" fmla="*/ 1117590 h 1699043"/>
              <a:gd name="connsiteX213" fmla="*/ 8633779 w 10232859"/>
              <a:gd name="connsiteY213" fmla="*/ 1139226 h 1699043"/>
              <a:gd name="connsiteX214" fmla="*/ 8676965 w 10232859"/>
              <a:gd name="connsiteY214" fmla="*/ 1156949 h 1699043"/>
              <a:gd name="connsiteX215" fmla="*/ 8698944 w 10232859"/>
              <a:gd name="connsiteY215" fmla="*/ 1156939 h 1699043"/>
              <a:gd name="connsiteX216" fmla="*/ 8711456 w 10232859"/>
              <a:gd name="connsiteY216" fmla="*/ 1169217 h 1699043"/>
              <a:gd name="connsiteX217" fmla="*/ 8732793 w 10232859"/>
              <a:gd name="connsiteY217" fmla="*/ 1172972 h 1699043"/>
              <a:gd name="connsiteX218" fmla="*/ 8751897 w 10232859"/>
              <a:gd name="connsiteY218" fmla="*/ 1190886 h 1699043"/>
              <a:gd name="connsiteX219" fmla="*/ 8793564 w 10232859"/>
              <a:gd name="connsiteY219" fmla="*/ 1172572 h 1699043"/>
              <a:gd name="connsiteX220" fmla="*/ 8834270 w 10232859"/>
              <a:gd name="connsiteY220" fmla="*/ 1206624 h 1699043"/>
              <a:gd name="connsiteX221" fmla="*/ 8853872 w 10232859"/>
              <a:gd name="connsiteY221" fmla="*/ 1214714 h 1699043"/>
              <a:gd name="connsiteX222" fmla="*/ 8861901 w 10232859"/>
              <a:gd name="connsiteY222" fmla="*/ 1211375 h 1699043"/>
              <a:gd name="connsiteX223" fmla="*/ 8874168 w 10232859"/>
              <a:gd name="connsiteY223" fmla="*/ 1213967 h 1699043"/>
              <a:gd name="connsiteX224" fmla="*/ 8871123 w 10232859"/>
              <a:gd name="connsiteY224" fmla="*/ 1221160 h 1699043"/>
              <a:gd name="connsiteX225" fmla="*/ 8903537 w 10232859"/>
              <a:gd name="connsiteY225" fmla="*/ 1230588 h 1699043"/>
              <a:gd name="connsiteX226" fmla="*/ 8933767 w 10232859"/>
              <a:gd name="connsiteY226" fmla="*/ 1263368 h 1699043"/>
              <a:gd name="connsiteX227" fmla="*/ 8985765 w 10232859"/>
              <a:gd name="connsiteY227" fmla="*/ 1287664 h 1699043"/>
              <a:gd name="connsiteX228" fmla="*/ 9071444 w 10232859"/>
              <a:gd name="connsiteY228" fmla="*/ 1317305 h 1699043"/>
              <a:gd name="connsiteX229" fmla="*/ 9096711 w 10232859"/>
              <a:gd name="connsiteY229" fmla="*/ 1327777 h 1699043"/>
              <a:gd name="connsiteX230" fmla="*/ 9338853 w 10232859"/>
              <a:gd name="connsiteY230" fmla="*/ 1448046 h 1699043"/>
              <a:gd name="connsiteX231" fmla="*/ 9520814 w 10232859"/>
              <a:gd name="connsiteY231" fmla="*/ 1449827 h 1699043"/>
              <a:gd name="connsiteX232" fmla="*/ 9702271 w 10232859"/>
              <a:gd name="connsiteY232" fmla="*/ 1488553 h 1699043"/>
              <a:gd name="connsiteX233" fmla="*/ 9744273 w 10232859"/>
              <a:gd name="connsiteY233" fmla="*/ 1523512 h 1699043"/>
              <a:gd name="connsiteX234" fmla="*/ 9771903 w 10232859"/>
              <a:gd name="connsiteY234" fmla="*/ 1530034 h 1699043"/>
              <a:gd name="connsiteX235" fmla="*/ 9818565 w 10232859"/>
              <a:gd name="connsiteY235" fmla="*/ 1538545 h 1699043"/>
              <a:gd name="connsiteX236" fmla="*/ 9882202 w 10232859"/>
              <a:gd name="connsiteY236" fmla="*/ 1565888 h 1699043"/>
              <a:gd name="connsiteX237" fmla="*/ 10022025 w 10232859"/>
              <a:gd name="connsiteY237" fmla="*/ 1599696 h 1699043"/>
              <a:gd name="connsiteX238" fmla="*/ 10220406 w 10232859"/>
              <a:gd name="connsiteY238" fmla="*/ 1677005 h 1699043"/>
              <a:gd name="connsiteX239" fmla="*/ 10232859 w 10232859"/>
              <a:gd name="connsiteY239" fmla="*/ 1699043 h 1699043"/>
              <a:gd name="connsiteX240" fmla="*/ 0 w 10232859"/>
              <a:gd name="connsiteY240" fmla="*/ 1699043 h 1699043"/>
              <a:gd name="connsiteX241" fmla="*/ 0 w 10232859"/>
              <a:gd name="connsiteY241" fmla="*/ 21828 h 1699043"/>
              <a:gd name="connsiteX242" fmla="*/ 8097 w 10232859"/>
              <a:gd name="connsiteY242" fmla="*/ 24355 h 1699043"/>
              <a:gd name="connsiteX243" fmla="*/ 77128 w 10232859"/>
              <a:gd name="connsiteY243" fmla="*/ 6867 h 1699043"/>
              <a:gd name="connsiteX244" fmla="*/ 188338 w 10232859"/>
              <a:gd name="connsiteY244" fmla="*/ 5079 h 1699043"/>
              <a:gd name="connsiteX245" fmla="*/ 298809 w 10232859"/>
              <a:gd name="connsiteY245" fmla="*/ 6198 h 1699043"/>
              <a:gd name="connsiteX246" fmla="*/ 338985 w 10232859"/>
              <a:gd name="connsiteY246" fmla="*/ 8006 h 1699043"/>
              <a:gd name="connsiteX247" fmla="*/ 409815 w 10232859"/>
              <a:gd name="connsiteY247"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67487 w 10232859"/>
              <a:gd name="connsiteY146" fmla="*/ 333712 h 1699043"/>
              <a:gd name="connsiteX147" fmla="*/ 6073281 w 10232859"/>
              <a:gd name="connsiteY147" fmla="*/ 334316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6067487 w 10232859"/>
              <a:gd name="connsiteY146" fmla="*/ 333712 h 1699043"/>
              <a:gd name="connsiteX147" fmla="*/ 5992653 w 10232859"/>
              <a:gd name="connsiteY147" fmla="*/ 428990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5992653 w 10232859"/>
              <a:gd name="connsiteY147" fmla="*/ 428990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7270 w 10232859"/>
              <a:gd name="connsiteY190" fmla="*/ 940366 h 1699043"/>
              <a:gd name="connsiteX191" fmla="*/ 7866538 w 10232859"/>
              <a:gd name="connsiteY191" fmla="*/ 955045 h 1699043"/>
              <a:gd name="connsiteX192" fmla="*/ 7912084 w 10232859"/>
              <a:gd name="connsiteY192" fmla="*/ 963800 h 1699043"/>
              <a:gd name="connsiteX193" fmla="*/ 7982264 w 10232859"/>
              <a:gd name="connsiteY193" fmla="*/ 975773 h 1699043"/>
              <a:gd name="connsiteX194" fmla="*/ 7991272 w 10232859"/>
              <a:gd name="connsiteY194" fmla="*/ 981104 h 1699043"/>
              <a:gd name="connsiteX195" fmla="*/ 8006496 w 10232859"/>
              <a:gd name="connsiteY195" fmla="*/ 972839 h 1699043"/>
              <a:gd name="connsiteX196" fmla="*/ 8034497 w 10232859"/>
              <a:gd name="connsiteY196" fmla="*/ 972054 h 1699043"/>
              <a:gd name="connsiteX197" fmla="*/ 8150881 w 10232859"/>
              <a:gd name="connsiteY197" fmla="*/ 990411 h 1699043"/>
              <a:gd name="connsiteX198" fmla="*/ 8172106 w 10232859"/>
              <a:gd name="connsiteY198" fmla="*/ 990512 h 1699043"/>
              <a:gd name="connsiteX199" fmla="*/ 8196076 w 10232859"/>
              <a:gd name="connsiteY199" fmla="*/ 1000078 h 1699043"/>
              <a:gd name="connsiteX200" fmla="*/ 8247463 w 10232859"/>
              <a:gd name="connsiteY200" fmla="*/ 1016332 h 1699043"/>
              <a:gd name="connsiteX201" fmla="*/ 8279272 w 10232859"/>
              <a:gd name="connsiteY201" fmla="*/ 1032921 h 1699043"/>
              <a:gd name="connsiteX202" fmla="*/ 8289611 w 10232859"/>
              <a:gd name="connsiteY202" fmla="*/ 1028630 h 1699043"/>
              <a:gd name="connsiteX203" fmla="*/ 8311483 w 10232859"/>
              <a:gd name="connsiteY203" fmla="*/ 1029399 h 1699043"/>
              <a:gd name="connsiteX204" fmla="*/ 8399489 w 10232859"/>
              <a:gd name="connsiteY204" fmla="*/ 1048562 h 1699043"/>
              <a:gd name="connsiteX205" fmla="*/ 8415973 w 10232859"/>
              <a:gd name="connsiteY205" fmla="*/ 1049660 h 1699043"/>
              <a:gd name="connsiteX206" fmla="*/ 8433326 w 10232859"/>
              <a:gd name="connsiteY206" fmla="*/ 1057881 h 1699043"/>
              <a:gd name="connsiteX207" fmla="*/ 8502328 w 10232859"/>
              <a:gd name="connsiteY207" fmla="*/ 1091498 h 1699043"/>
              <a:gd name="connsiteX208" fmla="*/ 8534346 w 10232859"/>
              <a:gd name="connsiteY208" fmla="*/ 1106980 h 1699043"/>
              <a:gd name="connsiteX209" fmla="*/ 8534980 w 10232859"/>
              <a:gd name="connsiteY209" fmla="*/ 1110861 h 1699043"/>
              <a:gd name="connsiteX210" fmla="*/ 8544104 w 10232859"/>
              <a:gd name="connsiteY210" fmla="*/ 1108406 h 1699043"/>
              <a:gd name="connsiteX211" fmla="*/ 8567742 w 10232859"/>
              <a:gd name="connsiteY211" fmla="*/ 1117590 h 1699043"/>
              <a:gd name="connsiteX212" fmla="*/ 8633779 w 10232859"/>
              <a:gd name="connsiteY212" fmla="*/ 1139226 h 1699043"/>
              <a:gd name="connsiteX213" fmla="*/ 8676965 w 10232859"/>
              <a:gd name="connsiteY213" fmla="*/ 1156949 h 1699043"/>
              <a:gd name="connsiteX214" fmla="*/ 8698944 w 10232859"/>
              <a:gd name="connsiteY214" fmla="*/ 1156939 h 1699043"/>
              <a:gd name="connsiteX215" fmla="*/ 8711456 w 10232859"/>
              <a:gd name="connsiteY215" fmla="*/ 1169217 h 1699043"/>
              <a:gd name="connsiteX216" fmla="*/ 8732793 w 10232859"/>
              <a:gd name="connsiteY216" fmla="*/ 1172972 h 1699043"/>
              <a:gd name="connsiteX217" fmla="*/ 8751897 w 10232859"/>
              <a:gd name="connsiteY217" fmla="*/ 1190886 h 1699043"/>
              <a:gd name="connsiteX218" fmla="*/ 8793564 w 10232859"/>
              <a:gd name="connsiteY218" fmla="*/ 1172572 h 1699043"/>
              <a:gd name="connsiteX219" fmla="*/ 8834270 w 10232859"/>
              <a:gd name="connsiteY219" fmla="*/ 1206624 h 1699043"/>
              <a:gd name="connsiteX220" fmla="*/ 8853872 w 10232859"/>
              <a:gd name="connsiteY220" fmla="*/ 1214714 h 1699043"/>
              <a:gd name="connsiteX221" fmla="*/ 8861901 w 10232859"/>
              <a:gd name="connsiteY221" fmla="*/ 1211375 h 1699043"/>
              <a:gd name="connsiteX222" fmla="*/ 8874168 w 10232859"/>
              <a:gd name="connsiteY222" fmla="*/ 1213967 h 1699043"/>
              <a:gd name="connsiteX223" fmla="*/ 8871123 w 10232859"/>
              <a:gd name="connsiteY223" fmla="*/ 1221160 h 1699043"/>
              <a:gd name="connsiteX224" fmla="*/ 8903537 w 10232859"/>
              <a:gd name="connsiteY224" fmla="*/ 1230588 h 1699043"/>
              <a:gd name="connsiteX225" fmla="*/ 8933767 w 10232859"/>
              <a:gd name="connsiteY225" fmla="*/ 1263368 h 1699043"/>
              <a:gd name="connsiteX226" fmla="*/ 8985765 w 10232859"/>
              <a:gd name="connsiteY226" fmla="*/ 1287664 h 1699043"/>
              <a:gd name="connsiteX227" fmla="*/ 9071444 w 10232859"/>
              <a:gd name="connsiteY227" fmla="*/ 1317305 h 1699043"/>
              <a:gd name="connsiteX228" fmla="*/ 9096711 w 10232859"/>
              <a:gd name="connsiteY228" fmla="*/ 1327777 h 1699043"/>
              <a:gd name="connsiteX229" fmla="*/ 9338853 w 10232859"/>
              <a:gd name="connsiteY229" fmla="*/ 1448046 h 1699043"/>
              <a:gd name="connsiteX230" fmla="*/ 9520814 w 10232859"/>
              <a:gd name="connsiteY230" fmla="*/ 1449827 h 1699043"/>
              <a:gd name="connsiteX231" fmla="*/ 9702271 w 10232859"/>
              <a:gd name="connsiteY231" fmla="*/ 1488553 h 1699043"/>
              <a:gd name="connsiteX232" fmla="*/ 9744273 w 10232859"/>
              <a:gd name="connsiteY232" fmla="*/ 1523512 h 1699043"/>
              <a:gd name="connsiteX233" fmla="*/ 9771903 w 10232859"/>
              <a:gd name="connsiteY233" fmla="*/ 1530034 h 1699043"/>
              <a:gd name="connsiteX234" fmla="*/ 9818565 w 10232859"/>
              <a:gd name="connsiteY234" fmla="*/ 1538545 h 1699043"/>
              <a:gd name="connsiteX235" fmla="*/ 9882202 w 10232859"/>
              <a:gd name="connsiteY235" fmla="*/ 1565888 h 1699043"/>
              <a:gd name="connsiteX236" fmla="*/ 10022025 w 10232859"/>
              <a:gd name="connsiteY236" fmla="*/ 1599696 h 1699043"/>
              <a:gd name="connsiteX237" fmla="*/ 10220406 w 10232859"/>
              <a:gd name="connsiteY237" fmla="*/ 1677005 h 1699043"/>
              <a:gd name="connsiteX238" fmla="*/ 10232859 w 10232859"/>
              <a:gd name="connsiteY238" fmla="*/ 1699043 h 1699043"/>
              <a:gd name="connsiteX239" fmla="*/ 0 w 10232859"/>
              <a:gd name="connsiteY239" fmla="*/ 1699043 h 1699043"/>
              <a:gd name="connsiteX240" fmla="*/ 0 w 10232859"/>
              <a:gd name="connsiteY240" fmla="*/ 21828 h 1699043"/>
              <a:gd name="connsiteX241" fmla="*/ 8097 w 10232859"/>
              <a:gd name="connsiteY241" fmla="*/ 24355 h 1699043"/>
              <a:gd name="connsiteX242" fmla="*/ 77128 w 10232859"/>
              <a:gd name="connsiteY242" fmla="*/ 6867 h 1699043"/>
              <a:gd name="connsiteX243" fmla="*/ 188338 w 10232859"/>
              <a:gd name="connsiteY243" fmla="*/ 5079 h 1699043"/>
              <a:gd name="connsiteX244" fmla="*/ 298809 w 10232859"/>
              <a:gd name="connsiteY244" fmla="*/ 6198 h 1699043"/>
              <a:gd name="connsiteX245" fmla="*/ 338985 w 10232859"/>
              <a:gd name="connsiteY245" fmla="*/ 8006 h 1699043"/>
              <a:gd name="connsiteX246" fmla="*/ 409815 w 10232859"/>
              <a:gd name="connsiteY246"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866538 w 10232859"/>
              <a:gd name="connsiteY190" fmla="*/ 955045 h 1699043"/>
              <a:gd name="connsiteX191" fmla="*/ 7912084 w 10232859"/>
              <a:gd name="connsiteY191" fmla="*/ 963800 h 1699043"/>
              <a:gd name="connsiteX192" fmla="*/ 7982264 w 10232859"/>
              <a:gd name="connsiteY192" fmla="*/ 975773 h 1699043"/>
              <a:gd name="connsiteX193" fmla="*/ 7991272 w 10232859"/>
              <a:gd name="connsiteY193" fmla="*/ 981104 h 1699043"/>
              <a:gd name="connsiteX194" fmla="*/ 8006496 w 10232859"/>
              <a:gd name="connsiteY194" fmla="*/ 972839 h 1699043"/>
              <a:gd name="connsiteX195" fmla="*/ 8034497 w 10232859"/>
              <a:gd name="connsiteY195" fmla="*/ 972054 h 1699043"/>
              <a:gd name="connsiteX196" fmla="*/ 8150881 w 10232859"/>
              <a:gd name="connsiteY196" fmla="*/ 990411 h 1699043"/>
              <a:gd name="connsiteX197" fmla="*/ 8172106 w 10232859"/>
              <a:gd name="connsiteY197" fmla="*/ 990512 h 1699043"/>
              <a:gd name="connsiteX198" fmla="*/ 8196076 w 10232859"/>
              <a:gd name="connsiteY198" fmla="*/ 1000078 h 1699043"/>
              <a:gd name="connsiteX199" fmla="*/ 8247463 w 10232859"/>
              <a:gd name="connsiteY199" fmla="*/ 1016332 h 1699043"/>
              <a:gd name="connsiteX200" fmla="*/ 8279272 w 10232859"/>
              <a:gd name="connsiteY200" fmla="*/ 1032921 h 1699043"/>
              <a:gd name="connsiteX201" fmla="*/ 8289611 w 10232859"/>
              <a:gd name="connsiteY201" fmla="*/ 1028630 h 1699043"/>
              <a:gd name="connsiteX202" fmla="*/ 8311483 w 10232859"/>
              <a:gd name="connsiteY202" fmla="*/ 1029399 h 1699043"/>
              <a:gd name="connsiteX203" fmla="*/ 8399489 w 10232859"/>
              <a:gd name="connsiteY203" fmla="*/ 1048562 h 1699043"/>
              <a:gd name="connsiteX204" fmla="*/ 8415973 w 10232859"/>
              <a:gd name="connsiteY204" fmla="*/ 1049660 h 1699043"/>
              <a:gd name="connsiteX205" fmla="*/ 8433326 w 10232859"/>
              <a:gd name="connsiteY205" fmla="*/ 1057881 h 1699043"/>
              <a:gd name="connsiteX206" fmla="*/ 8502328 w 10232859"/>
              <a:gd name="connsiteY206" fmla="*/ 1091498 h 1699043"/>
              <a:gd name="connsiteX207" fmla="*/ 8534346 w 10232859"/>
              <a:gd name="connsiteY207" fmla="*/ 1106980 h 1699043"/>
              <a:gd name="connsiteX208" fmla="*/ 8534980 w 10232859"/>
              <a:gd name="connsiteY208" fmla="*/ 1110861 h 1699043"/>
              <a:gd name="connsiteX209" fmla="*/ 8544104 w 10232859"/>
              <a:gd name="connsiteY209" fmla="*/ 1108406 h 1699043"/>
              <a:gd name="connsiteX210" fmla="*/ 8567742 w 10232859"/>
              <a:gd name="connsiteY210" fmla="*/ 1117590 h 1699043"/>
              <a:gd name="connsiteX211" fmla="*/ 8633779 w 10232859"/>
              <a:gd name="connsiteY211" fmla="*/ 1139226 h 1699043"/>
              <a:gd name="connsiteX212" fmla="*/ 8676965 w 10232859"/>
              <a:gd name="connsiteY212" fmla="*/ 1156949 h 1699043"/>
              <a:gd name="connsiteX213" fmla="*/ 8698944 w 10232859"/>
              <a:gd name="connsiteY213" fmla="*/ 1156939 h 1699043"/>
              <a:gd name="connsiteX214" fmla="*/ 8711456 w 10232859"/>
              <a:gd name="connsiteY214" fmla="*/ 1169217 h 1699043"/>
              <a:gd name="connsiteX215" fmla="*/ 8732793 w 10232859"/>
              <a:gd name="connsiteY215" fmla="*/ 1172972 h 1699043"/>
              <a:gd name="connsiteX216" fmla="*/ 8751897 w 10232859"/>
              <a:gd name="connsiteY216" fmla="*/ 1190886 h 1699043"/>
              <a:gd name="connsiteX217" fmla="*/ 8793564 w 10232859"/>
              <a:gd name="connsiteY217" fmla="*/ 1172572 h 1699043"/>
              <a:gd name="connsiteX218" fmla="*/ 8834270 w 10232859"/>
              <a:gd name="connsiteY218" fmla="*/ 1206624 h 1699043"/>
              <a:gd name="connsiteX219" fmla="*/ 8853872 w 10232859"/>
              <a:gd name="connsiteY219" fmla="*/ 1214714 h 1699043"/>
              <a:gd name="connsiteX220" fmla="*/ 8861901 w 10232859"/>
              <a:gd name="connsiteY220" fmla="*/ 1211375 h 1699043"/>
              <a:gd name="connsiteX221" fmla="*/ 8874168 w 10232859"/>
              <a:gd name="connsiteY221" fmla="*/ 1213967 h 1699043"/>
              <a:gd name="connsiteX222" fmla="*/ 8871123 w 10232859"/>
              <a:gd name="connsiteY222" fmla="*/ 1221160 h 1699043"/>
              <a:gd name="connsiteX223" fmla="*/ 8903537 w 10232859"/>
              <a:gd name="connsiteY223" fmla="*/ 1230588 h 1699043"/>
              <a:gd name="connsiteX224" fmla="*/ 8933767 w 10232859"/>
              <a:gd name="connsiteY224" fmla="*/ 1263368 h 1699043"/>
              <a:gd name="connsiteX225" fmla="*/ 8985765 w 10232859"/>
              <a:gd name="connsiteY225" fmla="*/ 1287664 h 1699043"/>
              <a:gd name="connsiteX226" fmla="*/ 9071444 w 10232859"/>
              <a:gd name="connsiteY226" fmla="*/ 1317305 h 1699043"/>
              <a:gd name="connsiteX227" fmla="*/ 9096711 w 10232859"/>
              <a:gd name="connsiteY227" fmla="*/ 1327777 h 1699043"/>
              <a:gd name="connsiteX228" fmla="*/ 9338853 w 10232859"/>
              <a:gd name="connsiteY228" fmla="*/ 1448046 h 1699043"/>
              <a:gd name="connsiteX229" fmla="*/ 9520814 w 10232859"/>
              <a:gd name="connsiteY229" fmla="*/ 1449827 h 1699043"/>
              <a:gd name="connsiteX230" fmla="*/ 9702271 w 10232859"/>
              <a:gd name="connsiteY230" fmla="*/ 1488553 h 1699043"/>
              <a:gd name="connsiteX231" fmla="*/ 9744273 w 10232859"/>
              <a:gd name="connsiteY231" fmla="*/ 1523512 h 1699043"/>
              <a:gd name="connsiteX232" fmla="*/ 9771903 w 10232859"/>
              <a:gd name="connsiteY232" fmla="*/ 1530034 h 1699043"/>
              <a:gd name="connsiteX233" fmla="*/ 9818565 w 10232859"/>
              <a:gd name="connsiteY233" fmla="*/ 1538545 h 1699043"/>
              <a:gd name="connsiteX234" fmla="*/ 9882202 w 10232859"/>
              <a:gd name="connsiteY234" fmla="*/ 1565888 h 1699043"/>
              <a:gd name="connsiteX235" fmla="*/ 10022025 w 10232859"/>
              <a:gd name="connsiteY235" fmla="*/ 1599696 h 1699043"/>
              <a:gd name="connsiteX236" fmla="*/ 10220406 w 10232859"/>
              <a:gd name="connsiteY236" fmla="*/ 1677005 h 1699043"/>
              <a:gd name="connsiteX237" fmla="*/ 10232859 w 10232859"/>
              <a:gd name="connsiteY237" fmla="*/ 1699043 h 1699043"/>
              <a:gd name="connsiteX238" fmla="*/ 0 w 10232859"/>
              <a:gd name="connsiteY238" fmla="*/ 1699043 h 1699043"/>
              <a:gd name="connsiteX239" fmla="*/ 0 w 10232859"/>
              <a:gd name="connsiteY239" fmla="*/ 21828 h 1699043"/>
              <a:gd name="connsiteX240" fmla="*/ 8097 w 10232859"/>
              <a:gd name="connsiteY240" fmla="*/ 24355 h 1699043"/>
              <a:gd name="connsiteX241" fmla="*/ 77128 w 10232859"/>
              <a:gd name="connsiteY241" fmla="*/ 6867 h 1699043"/>
              <a:gd name="connsiteX242" fmla="*/ 188338 w 10232859"/>
              <a:gd name="connsiteY242" fmla="*/ 5079 h 1699043"/>
              <a:gd name="connsiteX243" fmla="*/ 298809 w 10232859"/>
              <a:gd name="connsiteY243" fmla="*/ 6198 h 1699043"/>
              <a:gd name="connsiteX244" fmla="*/ 338985 w 10232859"/>
              <a:gd name="connsiteY244" fmla="*/ 8006 h 1699043"/>
              <a:gd name="connsiteX245" fmla="*/ 409815 w 10232859"/>
              <a:gd name="connsiteY245"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06496 w 10232859"/>
              <a:gd name="connsiteY193" fmla="*/ 972839 h 1699043"/>
              <a:gd name="connsiteX194" fmla="*/ 8034497 w 10232859"/>
              <a:gd name="connsiteY194" fmla="*/ 972054 h 1699043"/>
              <a:gd name="connsiteX195" fmla="*/ 8150881 w 10232859"/>
              <a:gd name="connsiteY195" fmla="*/ 990411 h 1699043"/>
              <a:gd name="connsiteX196" fmla="*/ 8172106 w 10232859"/>
              <a:gd name="connsiteY196" fmla="*/ 990512 h 1699043"/>
              <a:gd name="connsiteX197" fmla="*/ 8196076 w 10232859"/>
              <a:gd name="connsiteY197" fmla="*/ 1000078 h 1699043"/>
              <a:gd name="connsiteX198" fmla="*/ 8247463 w 10232859"/>
              <a:gd name="connsiteY198" fmla="*/ 1016332 h 1699043"/>
              <a:gd name="connsiteX199" fmla="*/ 8279272 w 10232859"/>
              <a:gd name="connsiteY199" fmla="*/ 1032921 h 1699043"/>
              <a:gd name="connsiteX200" fmla="*/ 8289611 w 10232859"/>
              <a:gd name="connsiteY200" fmla="*/ 1028630 h 1699043"/>
              <a:gd name="connsiteX201" fmla="*/ 8311483 w 10232859"/>
              <a:gd name="connsiteY201" fmla="*/ 1029399 h 1699043"/>
              <a:gd name="connsiteX202" fmla="*/ 8399489 w 10232859"/>
              <a:gd name="connsiteY202" fmla="*/ 1048562 h 1699043"/>
              <a:gd name="connsiteX203" fmla="*/ 8415973 w 10232859"/>
              <a:gd name="connsiteY203" fmla="*/ 1049660 h 1699043"/>
              <a:gd name="connsiteX204" fmla="*/ 8433326 w 10232859"/>
              <a:gd name="connsiteY204" fmla="*/ 1057881 h 1699043"/>
              <a:gd name="connsiteX205" fmla="*/ 8502328 w 10232859"/>
              <a:gd name="connsiteY205" fmla="*/ 1091498 h 1699043"/>
              <a:gd name="connsiteX206" fmla="*/ 8534346 w 10232859"/>
              <a:gd name="connsiteY206" fmla="*/ 1106980 h 1699043"/>
              <a:gd name="connsiteX207" fmla="*/ 8534980 w 10232859"/>
              <a:gd name="connsiteY207" fmla="*/ 1110861 h 1699043"/>
              <a:gd name="connsiteX208" fmla="*/ 8544104 w 10232859"/>
              <a:gd name="connsiteY208" fmla="*/ 1108406 h 1699043"/>
              <a:gd name="connsiteX209" fmla="*/ 8567742 w 10232859"/>
              <a:gd name="connsiteY209" fmla="*/ 1117590 h 1699043"/>
              <a:gd name="connsiteX210" fmla="*/ 8633779 w 10232859"/>
              <a:gd name="connsiteY210" fmla="*/ 1139226 h 1699043"/>
              <a:gd name="connsiteX211" fmla="*/ 8676965 w 10232859"/>
              <a:gd name="connsiteY211" fmla="*/ 1156949 h 1699043"/>
              <a:gd name="connsiteX212" fmla="*/ 8698944 w 10232859"/>
              <a:gd name="connsiteY212" fmla="*/ 1156939 h 1699043"/>
              <a:gd name="connsiteX213" fmla="*/ 8711456 w 10232859"/>
              <a:gd name="connsiteY213" fmla="*/ 1169217 h 1699043"/>
              <a:gd name="connsiteX214" fmla="*/ 8732793 w 10232859"/>
              <a:gd name="connsiteY214" fmla="*/ 1172972 h 1699043"/>
              <a:gd name="connsiteX215" fmla="*/ 8751897 w 10232859"/>
              <a:gd name="connsiteY215" fmla="*/ 1190886 h 1699043"/>
              <a:gd name="connsiteX216" fmla="*/ 8793564 w 10232859"/>
              <a:gd name="connsiteY216" fmla="*/ 1172572 h 1699043"/>
              <a:gd name="connsiteX217" fmla="*/ 8834270 w 10232859"/>
              <a:gd name="connsiteY217" fmla="*/ 1206624 h 1699043"/>
              <a:gd name="connsiteX218" fmla="*/ 8853872 w 10232859"/>
              <a:gd name="connsiteY218" fmla="*/ 1214714 h 1699043"/>
              <a:gd name="connsiteX219" fmla="*/ 8861901 w 10232859"/>
              <a:gd name="connsiteY219" fmla="*/ 1211375 h 1699043"/>
              <a:gd name="connsiteX220" fmla="*/ 8874168 w 10232859"/>
              <a:gd name="connsiteY220" fmla="*/ 1213967 h 1699043"/>
              <a:gd name="connsiteX221" fmla="*/ 8871123 w 10232859"/>
              <a:gd name="connsiteY221" fmla="*/ 1221160 h 1699043"/>
              <a:gd name="connsiteX222" fmla="*/ 8903537 w 10232859"/>
              <a:gd name="connsiteY222" fmla="*/ 1230588 h 1699043"/>
              <a:gd name="connsiteX223" fmla="*/ 8933767 w 10232859"/>
              <a:gd name="connsiteY223" fmla="*/ 1263368 h 1699043"/>
              <a:gd name="connsiteX224" fmla="*/ 8985765 w 10232859"/>
              <a:gd name="connsiteY224" fmla="*/ 1287664 h 1699043"/>
              <a:gd name="connsiteX225" fmla="*/ 9071444 w 10232859"/>
              <a:gd name="connsiteY225" fmla="*/ 1317305 h 1699043"/>
              <a:gd name="connsiteX226" fmla="*/ 9096711 w 10232859"/>
              <a:gd name="connsiteY226" fmla="*/ 1327777 h 1699043"/>
              <a:gd name="connsiteX227" fmla="*/ 9338853 w 10232859"/>
              <a:gd name="connsiteY227" fmla="*/ 1448046 h 1699043"/>
              <a:gd name="connsiteX228" fmla="*/ 9520814 w 10232859"/>
              <a:gd name="connsiteY228" fmla="*/ 1449827 h 1699043"/>
              <a:gd name="connsiteX229" fmla="*/ 9702271 w 10232859"/>
              <a:gd name="connsiteY229" fmla="*/ 1488553 h 1699043"/>
              <a:gd name="connsiteX230" fmla="*/ 9744273 w 10232859"/>
              <a:gd name="connsiteY230" fmla="*/ 1523512 h 1699043"/>
              <a:gd name="connsiteX231" fmla="*/ 9771903 w 10232859"/>
              <a:gd name="connsiteY231" fmla="*/ 1530034 h 1699043"/>
              <a:gd name="connsiteX232" fmla="*/ 9818565 w 10232859"/>
              <a:gd name="connsiteY232" fmla="*/ 1538545 h 1699043"/>
              <a:gd name="connsiteX233" fmla="*/ 9882202 w 10232859"/>
              <a:gd name="connsiteY233" fmla="*/ 1565888 h 1699043"/>
              <a:gd name="connsiteX234" fmla="*/ 10022025 w 10232859"/>
              <a:gd name="connsiteY234" fmla="*/ 1599696 h 1699043"/>
              <a:gd name="connsiteX235" fmla="*/ 10220406 w 10232859"/>
              <a:gd name="connsiteY235" fmla="*/ 1677005 h 1699043"/>
              <a:gd name="connsiteX236" fmla="*/ 10232859 w 10232859"/>
              <a:gd name="connsiteY236" fmla="*/ 1699043 h 1699043"/>
              <a:gd name="connsiteX237" fmla="*/ 0 w 10232859"/>
              <a:gd name="connsiteY237" fmla="*/ 1699043 h 1699043"/>
              <a:gd name="connsiteX238" fmla="*/ 0 w 10232859"/>
              <a:gd name="connsiteY238" fmla="*/ 21828 h 1699043"/>
              <a:gd name="connsiteX239" fmla="*/ 8097 w 10232859"/>
              <a:gd name="connsiteY239" fmla="*/ 24355 h 1699043"/>
              <a:gd name="connsiteX240" fmla="*/ 77128 w 10232859"/>
              <a:gd name="connsiteY240" fmla="*/ 6867 h 1699043"/>
              <a:gd name="connsiteX241" fmla="*/ 188338 w 10232859"/>
              <a:gd name="connsiteY241" fmla="*/ 5079 h 1699043"/>
              <a:gd name="connsiteX242" fmla="*/ 298809 w 10232859"/>
              <a:gd name="connsiteY242" fmla="*/ 6198 h 1699043"/>
              <a:gd name="connsiteX243" fmla="*/ 338985 w 10232859"/>
              <a:gd name="connsiteY243" fmla="*/ 8006 h 1699043"/>
              <a:gd name="connsiteX244" fmla="*/ 409815 w 10232859"/>
              <a:gd name="connsiteY244"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06496 w 10232859"/>
              <a:gd name="connsiteY193" fmla="*/ 972839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11456 w 10232859"/>
              <a:gd name="connsiteY212" fmla="*/ 1169217 h 1699043"/>
              <a:gd name="connsiteX213" fmla="*/ 8732793 w 10232859"/>
              <a:gd name="connsiteY213" fmla="*/ 1172972 h 1699043"/>
              <a:gd name="connsiteX214" fmla="*/ 8751897 w 10232859"/>
              <a:gd name="connsiteY214" fmla="*/ 1190886 h 1699043"/>
              <a:gd name="connsiteX215" fmla="*/ 8793564 w 10232859"/>
              <a:gd name="connsiteY215" fmla="*/ 1172572 h 1699043"/>
              <a:gd name="connsiteX216" fmla="*/ 8834270 w 10232859"/>
              <a:gd name="connsiteY216" fmla="*/ 1206624 h 1699043"/>
              <a:gd name="connsiteX217" fmla="*/ 8853872 w 10232859"/>
              <a:gd name="connsiteY217" fmla="*/ 1214714 h 1699043"/>
              <a:gd name="connsiteX218" fmla="*/ 8861901 w 10232859"/>
              <a:gd name="connsiteY218" fmla="*/ 1211375 h 1699043"/>
              <a:gd name="connsiteX219" fmla="*/ 8874168 w 10232859"/>
              <a:gd name="connsiteY219" fmla="*/ 1213967 h 1699043"/>
              <a:gd name="connsiteX220" fmla="*/ 8871123 w 10232859"/>
              <a:gd name="connsiteY220" fmla="*/ 1221160 h 1699043"/>
              <a:gd name="connsiteX221" fmla="*/ 8903537 w 10232859"/>
              <a:gd name="connsiteY221" fmla="*/ 1230588 h 1699043"/>
              <a:gd name="connsiteX222" fmla="*/ 8933767 w 10232859"/>
              <a:gd name="connsiteY222" fmla="*/ 1263368 h 1699043"/>
              <a:gd name="connsiteX223" fmla="*/ 8985765 w 10232859"/>
              <a:gd name="connsiteY223" fmla="*/ 1287664 h 1699043"/>
              <a:gd name="connsiteX224" fmla="*/ 9071444 w 10232859"/>
              <a:gd name="connsiteY224" fmla="*/ 1317305 h 1699043"/>
              <a:gd name="connsiteX225" fmla="*/ 9096711 w 10232859"/>
              <a:gd name="connsiteY225" fmla="*/ 1327777 h 1699043"/>
              <a:gd name="connsiteX226" fmla="*/ 9338853 w 10232859"/>
              <a:gd name="connsiteY226" fmla="*/ 1448046 h 1699043"/>
              <a:gd name="connsiteX227" fmla="*/ 9520814 w 10232859"/>
              <a:gd name="connsiteY227" fmla="*/ 1449827 h 1699043"/>
              <a:gd name="connsiteX228" fmla="*/ 9702271 w 10232859"/>
              <a:gd name="connsiteY228" fmla="*/ 1488553 h 1699043"/>
              <a:gd name="connsiteX229" fmla="*/ 9744273 w 10232859"/>
              <a:gd name="connsiteY229" fmla="*/ 1523512 h 1699043"/>
              <a:gd name="connsiteX230" fmla="*/ 9771903 w 10232859"/>
              <a:gd name="connsiteY230" fmla="*/ 1530034 h 1699043"/>
              <a:gd name="connsiteX231" fmla="*/ 9818565 w 10232859"/>
              <a:gd name="connsiteY231" fmla="*/ 1538545 h 1699043"/>
              <a:gd name="connsiteX232" fmla="*/ 9882202 w 10232859"/>
              <a:gd name="connsiteY232" fmla="*/ 1565888 h 1699043"/>
              <a:gd name="connsiteX233" fmla="*/ 10022025 w 10232859"/>
              <a:gd name="connsiteY233" fmla="*/ 1599696 h 1699043"/>
              <a:gd name="connsiteX234" fmla="*/ 10220406 w 10232859"/>
              <a:gd name="connsiteY234" fmla="*/ 1677005 h 1699043"/>
              <a:gd name="connsiteX235" fmla="*/ 10232859 w 10232859"/>
              <a:gd name="connsiteY235" fmla="*/ 1699043 h 1699043"/>
              <a:gd name="connsiteX236" fmla="*/ 0 w 10232859"/>
              <a:gd name="connsiteY236" fmla="*/ 1699043 h 1699043"/>
              <a:gd name="connsiteX237" fmla="*/ 0 w 10232859"/>
              <a:gd name="connsiteY237" fmla="*/ 21828 h 1699043"/>
              <a:gd name="connsiteX238" fmla="*/ 8097 w 10232859"/>
              <a:gd name="connsiteY238" fmla="*/ 24355 h 1699043"/>
              <a:gd name="connsiteX239" fmla="*/ 77128 w 10232859"/>
              <a:gd name="connsiteY239" fmla="*/ 6867 h 1699043"/>
              <a:gd name="connsiteX240" fmla="*/ 188338 w 10232859"/>
              <a:gd name="connsiteY240" fmla="*/ 5079 h 1699043"/>
              <a:gd name="connsiteX241" fmla="*/ 298809 w 10232859"/>
              <a:gd name="connsiteY241" fmla="*/ 6198 h 1699043"/>
              <a:gd name="connsiteX242" fmla="*/ 338985 w 10232859"/>
              <a:gd name="connsiteY242" fmla="*/ 8006 h 1699043"/>
              <a:gd name="connsiteX243" fmla="*/ 409815 w 10232859"/>
              <a:gd name="connsiteY243"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11456 w 10232859"/>
              <a:gd name="connsiteY212" fmla="*/ 1169217 h 1699043"/>
              <a:gd name="connsiteX213" fmla="*/ 8732793 w 10232859"/>
              <a:gd name="connsiteY213" fmla="*/ 1172972 h 1699043"/>
              <a:gd name="connsiteX214" fmla="*/ 8751897 w 10232859"/>
              <a:gd name="connsiteY214" fmla="*/ 1190886 h 1699043"/>
              <a:gd name="connsiteX215" fmla="*/ 8793564 w 10232859"/>
              <a:gd name="connsiteY215" fmla="*/ 1172572 h 1699043"/>
              <a:gd name="connsiteX216" fmla="*/ 8834270 w 10232859"/>
              <a:gd name="connsiteY216" fmla="*/ 1206624 h 1699043"/>
              <a:gd name="connsiteX217" fmla="*/ 8853872 w 10232859"/>
              <a:gd name="connsiteY217" fmla="*/ 1214714 h 1699043"/>
              <a:gd name="connsiteX218" fmla="*/ 8861901 w 10232859"/>
              <a:gd name="connsiteY218" fmla="*/ 1211375 h 1699043"/>
              <a:gd name="connsiteX219" fmla="*/ 8874168 w 10232859"/>
              <a:gd name="connsiteY219" fmla="*/ 1213967 h 1699043"/>
              <a:gd name="connsiteX220" fmla="*/ 8871123 w 10232859"/>
              <a:gd name="connsiteY220" fmla="*/ 1221160 h 1699043"/>
              <a:gd name="connsiteX221" fmla="*/ 8903537 w 10232859"/>
              <a:gd name="connsiteY221" fmla="*/ 1230588 h 1699043"/>
              <a:gd name="connsiteX222" fmla="*/ 8933767 w 10232859"/>
              <a:gd name="connsiteY222" fmla="*/ 1263368 h 1699043"/>
              <a:gd name="connsiteX223" fmla="*/ 8985765 w 10232859"/>
              <a:gd name="connsiteY223" fmla="*/ 1287664 h 1699043"/>
              <a:gd name="connsiteX224" fmla="*/ 9071444 w 10232859"/>
              <a:gd name="connsiteY224" fmla="*/ 1317305 h 1699043"/>
              <a:gd name="connsiteX225" fmla="*/ 9096711 w 10232859"/>
              <a:gd name="connsiteY225" fmla="*/ 1327777 h 1699043"/>
              <a:gd name="connsiteX226" fmla="*/ 9338853 w 10232859"/>
              <a:gd name="connsiteY226" fmla="*/ 1448046 h 1699043"/>
              <a:gd name="connsiteX227" fmla="*/ 9520814 w 10232859"/>
              <a:gd name="connsiteY227" fmla="*/ 1449827 h 1699043"/>
              <a:gd name="connsiteX228" fmla="*/ 9702271 w 10232859"/>
              <a:gd name="connsiteY228" fmla="*/ 1488553 h 1699043"/>
              <a:gd name="connsiteX229" fmla="*/ 9744273 w 10232859"/>
              <a:gd name="connsiteY229" fmla="*/ 1523512 h 1699043"/>
              <a:gd name="connsiteX230" fmla="*/ 9771903 w 10232859"/>
              <a:gd name="connsiteY230" fmla="*/ 1530034 h 1699043"/>
              <a:gd name="connsiteX231" fmla="*/ 9818565 w 10232859"/>
              <a:gd name="connsiteY231" fmla="*/ 1538545 h 1699043"/>
              <a:gd name="connsiteX232" fmla="*/ 9882202 w 10232859"/>
              <a:gd name="connsiteY232" fmla="*/ 1565888 h 1699043"/>
              <a:gd name="connsiteX233" fmla="*/ 10022025 w 10232859"/>
              <a:gd name="connsiteY233" fmla="*/ 1599696 h 1699043"/>
              <a:gd name="connsiteX234" fmla="*/ 10220406 w 10232859"/>
              <a:gd name="connsiteY234" fmla="*/ 1677005 h 1699043"/>
              <a:gd name="connsiteX235" fmla="*/ 10232859 w 10232859"/>
              <a:gd name="connsiteY235" fmla="*/ 1699043 h 1699043"/>
              <a:gd name="connsiteX236" fmla="*/ 0 w 10232859"/>
              <a:gd name="connsiteY236" fmla="*/ 1699043 h 1699043"/>
              <a:gd name="connsiteX237" fmla="*/ 0 w 10232859"/>
              <a:gd name="connsiteY237" fmla="*/ 21828 h 1699043"/>
              <a:gd name="connsiteX238" fmla="*/ 8097 w 10232859"/>
              <a:gd name="connsiteY238" fmla="*/ 24355 h 1699043"/>
              <a:gd name="connsiteX239" fmla="*/ 77128 w 10232859"/>
              <a:gd name="connsiteY239" fmla="*/ 6867 h 1699043"/>
              <a:gd name="connsiteX240" fmla="*/ 188338 w 10232859"/>
              <a:gd name="connsiteY240" fmla="*/ 5079 h 1699043"/>
              <a:gd name="connsiteX241" fmla="*/ 298809 w 10232859"/>
              <a:gd name="connsiteY241" fmla="*/ 6198 h 1699043"/>
              <a:gd name="connsiteX242" fmla="*/ 338985 w 10232859"/>
              <a:gd name="connsiteY242" fmla="*/ 8006 h 1699043"/>
              <a:gd name="connsiteX243" fmla="*/ 409815 w 10232859"/>
              <a:gd name="connsiteY243"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32793 w 10232859"/>
              <a:gd name="connsiteY212" fmla="*/ 1172972 h 1699043"/>
              <a:gd name="connsiteX213" fmla="*/ 8751897 w 10232859"/>
              <a:gd name="connsiteY213" fmla="*/ 1190886 h 1699043"/>
              <a:gd name="connsiteX214" fmla="*/ 8793564 w 10232859"/>
              <a:gd name="connsiteY214" fmla="*/ 1172572 h 1699043"/>
              <a:gd name="connsiteX215" fmla="*/ 8834270 w 10232859"/>
              <a:gd name="connsiteY215" fmla="*/ 1206624 h 1699043"/>
              <a:gd name="connsiteX216" fmla="*/ 8853872 w 10232859"/>
              <a:gd name="connsiteY216" fmla="*/ 1214714 h 1699043"/>
              <a:gd name="connsiteX217" fmla="*/ 8861901 w 10232859"/>
              <a:gd name="connsiteY217" fmla="*/ 1211375 h 1699043"/>
              <a:gd name="connsiteX218" fmla="*/ 8874168 w 10232859"/>
              <a:gd name="connsiteY218" fmla="*/ 1213967 h 1699043"/>
              <a:gd name="connsiteX219" fmla="*/ 8871123 w 10232859"/>
              <a:gd name="connsiteY219" fmla="*/ 1221160 h 1699043"/>
              <a:gd name="connsiteX220" fmla="*/ 8903537 w 10232859"/>
              <a:gd name="connsiteY220" fmla="*/ 1230588 h 1699043"/>
              <a:gd name="connsiteX221" fmla="*/ 8933767 w 10232859"/>
              <a:gd name="connsiteY221" fmla="*/ 1263368 h 1699043"/>
              <a:gd name="connsiteX222" fmla="*/ 8985765 w 10232859"/>
              <a:gd name="connsiteY222" fmla="*/ 1287664 h 1699043"/>
              <a:gd name="connsiteX223" fmla="*/ 9071444 w 10232859"/>
              <a:gd name="connsiteY223" fmla="*/ 1317305 h 1699043"/>
              <a:gd name="connsiteX224" fmla="*/ 9096711 w 10232859"/>
              <a:gd name="connsiteY224" fmla="*/ 1327777 h 1699043"/>
              <a:gd name="connsiteX225" fmla="*/ 9338853 w 10232859"/>
              <a:gd name="connsiteY225" fmla="*/ 1448046 h 1699043"/>
              <a:gd name="connsiteX226" fmla="*/ 9520814 w 10232859"/>
              <a:gd name="connsiteY226" fmla="*/ 1449827 h 1699043"/>
              <a:gd name="connsiteX227" fmla="*/ 9702271 w 10232859"/>
              <a:gd name="connsiteY227" fmla="*/ 1488553 h 1699043"/>
              <a:gd name="connsiteX228" fmla="*/ 9744273 w 10232859"/>
              <a:gd name="connsiteY228" fmla="*/ 1523512 h 1699043"/>
              <a:gd name="connsiteX229" fmla="*/ 9771903 w 10232859"/>
              <a:gd name="connsiteY229" fmla="*/ 1530034 h 1699043"/>
              <a:gd name="connsiteX230" fmla="*/ 9818565 w 10232859"/>
              <a:gd name="connsiteY230" fmla="*/ 1538545 h 1699043"/>
              <a:gd name="connsiteX231" fmla="*/ 9882202 w 10232859"/>
              <a:gd name="connsiteY231" fmla="*/ 1565888 h 1699043"/>
              <a:gd name="connsiteX232" fmla="*/ 10022025 w 10232859"/>
              <a:gd name="connsiteY232" fmla="*/ 1599696 h 1699043"/>
              <a:gd name="connsiteX233" fmla="*/ 10220406 w 10232859"/>
              <a:gd name="connsiteY233" fmla="*/ 1677005 h 1699043"/>
              <a:gd name="connsiteX234" fmla="*/ 10232859 w 10232859"/>
              <a:gd name="connsiteY234" fmla="*/ 1699043 h 1699043"/>
              <a:gd name="connsiteX235" fmla="*/ 0 w 10232859"/>
              <a:gd name="connsiteY235" fmla="*/ 1699043 h 1699043"/>
              <a:gd name="connsiteX236" fmla="*/ 0 w 10232859"/>
              <a:gd name="connsiteY236" fmla="*/ 21828 h 1699043"/>
              <a:gd name="connsiteX237" fmla="*/ 8097 w 10232859"/>
              <a:gd name="connsiteY237" fmla="*/ 24355 h 1699043"/>
              <a:gd name="connsiteX238" fmla="*/ 77128 w 10232859"/>
              <a:gd name="connsiteY238" fmla="*/ 6867 h 1699043"/>
              <a:gd name="connsiteX239" fmla="*/ 188338 w 10232859"/>
              <a:gd name="connsiteY239" fmla="*/ 5079 h 1699043"/>
              <a:gd name="connsiteX240" fmla="*/ 298809 w 10232859"/>
              <a:gd name="connsiteY240" fmla="*/ 6198 h 1699043"/>
              <a:gd name="connsiteX241" fmla="*/ 338985 w 10232859"/>
              <a:gd name="connsiteY241" fmla="*/ 8006 h 1699043"/>
              <a:gd name="connsiteX242" fmla="*/ 409815 w 10232859"/>
              <a:gd name="connsiteY242"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51897 w 10232859"/>
              <a:gd name="connsiteY212" fmla="*/ 1190886 h 1699043"/>
              <a:gd name="connsiteX213" fmla="*/ 8793564 w 10232859"/>
              <a:gd name="connsiteY213" fmla="*/ 1172572 h 1699043"/>
              <a:gd name="connsiteX214" fmla="*/ 8834270 w 10232859"/>
              <a:gd name="connsiteY214" fmla="*/ 1206624 h 1699043"/>
              <a:gd name="connsiteX215" fmla="*/ 8853872 w 10232859"/>
              <a:gd name="connsiteY215" fmla="*/ 1214714 h 1699043"/>
              <a:gd name="connsiteX216" fmla="*/ 8861901 w 10232859"/>
              <a:gd name="connsiteY216" fmla="*/ 1211375 h 1699043"/>
              <a:gd name="connsiteX217" fmla="*/ 8874168 w 10232859"/>
              <a:gd name="connsiteY217" fmla="*/ 1213967 h 1699043"/>
              <a:gd name="connsiteX218" fmla="*/ 8871123 w 10232859"/>
              <a:gd name="connsiteY218" fmla="*/ 1221160 h 1699043"/>
              <a:gd name="connsiteX219" fmla="*/ 8903537 w 10232859"/>
              <a:gd name="connsiteY219" fmla="*/ 1230588 h 1699043"/>
              <a:gd name="connsiteX220" fmla="*/ 8933767 w 10232859"/>
              <a:gd name="connsiteY220" fmla="*/ 1263368 h 1699043"/>
              <a:gd name="connsiteX221" fmla="*/ 8985765 w 10232859"/>
              <a:gd name="connsiteY221" fmla="*/ 1287664 h 1699043"/>
              <a:gd name="connsiteX222" fmla="*/ 9071444 w 10232859"/>
              <a:gd name="connsiteY222" fmla="*/ 1317305 h 1699043"/>
              <a:gd name="connsiteX223" fmla="*/ 9096711 w 10232859"/>
              <a:gd name="connsiteY223" fmla="*/ 1327777 h 1699043"/>
              <a:gd name="connsiteX224" fmla="*/ 9338853 w 10232859"/>
              <a:gd name="connsiteY224" fmla="*/ 1448046 h 1699043"/>
              <a:gd name="connsiteX225" fmla="*/ 9520814 w 10232859"/>
              <a:gd name="connsiteY225" fmla="*/ 1449827 h 1699043"/>
              <a:gd name="connsiteX226" fmla="*/ 9702271 w 10232859"/>
              <a:gd name="connsiteY226" fmla="*/ 1488553 h 1699043"/>
              <a:gd name="connsiteX227" fmla="*/ 9744273 w 10232859"/>
              <a:gd name="connsiteY227" fmla="*/ 1523512 h 1699043"/>
              <a:gd name="connsiteX228" fmla="*/ 9771903 w 10232859"/>
              <a:gd name="connsiteY228" fmla="*/ 1530034 h 1699043"/>
              <a:gd name="connsiteX229" fmla="*/ 9818565 w 10232859"/>
              <a:gd name="connsiteY229" fmla="*/ 1538545 h 1699043"/>
              <a:gd name="connsiteX230" fmla="*/ 9882202 w 10232859"/>
              <a:gd name="connsiteY230" fmla="*/ 1565888 h 1699043"/>
              <a:gd name="connsiteX231" fmla="*/ 10022025 w 10232859"/>
              <a:gd name="connsiteY231" fmla="*/ 1599696 h 1699043"/>
              <a:gd name="connsiteX232" fmla="*/ 10220406 w 10232859"/>
              <a:gd name="connsiteY232" fmla="*/ 1677005 h 1699043"/>
              <a:gd name="connsiteX233" fmla="*/ 10232859 w 10232859"/>
              <a:gd name="connsiteY233" fmla="*/ 1699043 h 1699043"/>
              <a:gd name="connsiteX234" fmla="*/ 0 w 10232859"/>
              <a:gd name="connsiteY234" fmla="*/ 1699043 h 1699043"/>
              <a:gd name="connsiteX235" fmla="*/ 0 w 10232859"/>
              <a:gd name="connsiteY235" fmla="*/ 21828 h 1699043"/>
              <a:gd name="connsiteX236" fmla="*/ 8097 w 10232859"/>
              <a:gd name="connsiteY236" fmla="*/ 24355 h 1699043"/>
              <a:gd name="connsiteX237" fmla="*/ 77128 w 10232859"/>
              <a:gd name="connsiteY237" fmla="*/ 6867 h 1699043"/>
              <a:gd name="connsiteX238" fmla="*/ 188338 w 10232859"/>
              <a:gd name="connsiteY238" fmla="*/ 5079 h 1699043"/>
              <a:gd name="connsiteX239" fmla="*/ 298809 w 10232859"/>
              <a:gd name="connsiteY239" fmla="*/ 6198 h 1699043"/>
              <a:gd name="connsiteX240" fmla="*/ 338985 w 10232859"/>
              <a:gd name="connsiteY240" fmla="*/ 8006 h 1699043"/>
              <a:gd name="connsiteX241" fmla="*/ 409815 w 10232859"/>
              <a:gd name="connsiteY241"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51897 w 10232859"/>
              <a:gd name="connsiteY212" fmla="*/ 1190886 h 1699043"/>
              <a:gd name="connsiteX213" fmla="*/ 8834270 w 10232859"/>
              <a:gd name="connsiteY213" fmla="*/ 1206624 h 1699043"/>
              <a:gd name="connsiteX214" fmla="*/ 8853872 w 10232859"/>
              <a:gd name="connsiteY214" fmla="*/ 1214714 h 1699043"/>
              <a:gd name="connsiteX215" fmla="*/ 8861901 w 10232859"/>
              <a:gd name="connsiteY215" fmla="*/ 1211375 h 1699043"/>
              <a:gd name="connsiteX216" fmla="*/ 8874168 w 10232859"/>
              <a:gd name="connsiteY216" fmla="*/ 1213967 h 1699043"/>
              <a:gd name="connsiteX217" fmla="*/ 8871123 w 10232859"/>
              <a:gd name="connsiteY217" fmla="*/ 1221160 h 1699043"/>
              <a:gd name="connsiteX218" fmla="*/ 8903537 w 10232859"/>
              <a:gd name="connsiteY218" fmla="*/ 1230588 h 1699043"/>
              <a:gd name="connsiteX219" fmla="*/ 8933767 w 10232859"/>
              <a:gd name="connsiteY219" fmla="*/ 1263368 h 1699043"/>
              <a:gd name="connsiteX220" fmla="*/ 8985765 w 10232859"/>
              <a:gd name="connsiteY220" fmla="*/ 1287664 h 1699043"/>
              <a:gd name="connsiteX221" fmla="*/ 9071444 w 10232859"/>
              <a:gd name="connsiteY221" fmla="*/ 1317305 h 1699043"/>
              <a:gd name="connsiteX222" fmla="*/ 9096711 w 10232859"/>
              <a:gd name="connsiteY222" fmla="*/ 1327777 h 1699043"/>
              <a:gd name="connsiteX223" fmla="*/ 9338853 w 10232859"/>
              <a:gd name="connsiteY223" fmla="*/ 1448046 h 1699043"/>
              <a:gd name="connsiteX224" fmla="*/ 9520814 w 10232859"/>
              <a:gd name="connsiteY224" fmla="*/ 1449827 h 1699043"/>
              <a:gd name="connsiteX225" fmla="*/ 9702271 w 10232859"/>
              <a:gd name="connsiteY225" fmla="*/ 1488553 h 1699043"/>
              <a:gd name="connsiteX226" fmla="*/ 9744273 w 10232859"/>
              <a:gd name="connsiteY226" fmla="*/ 1523512 h 1699043"/>
              <a:gd name="connsiteX227" fmla="*/ 9771903 w 10232859"/>
              <a:gd name="connsiteY227" fmla="*/ 1530034 h 1699043"/>
              <a:gd name="connsiteX228" fmla="*/ 9818565 w 10232859"/>
              <a:gd name="connsiteY228" fmla="*/ 1538545 h 1699043"/>
              <a:gd name="connsiteX229" fmla="*/ 9882202 w 10232859"/>
              <a:gd name="connsiteY229" fmla="*/ 1565888 h 1699043"/>
              <a:gd name="connsiteX230" fmla="*/ 10022025 w 10232859"/>
              <a:gd name="connsiteY230" fmla="*/ 1599696 h 1699043"/>
              <a:gd name="connsiteX231" fmla="*/ 10220406 w 10232859"/>
              <a:gd name="connsiteY231" fmla="*/ 1677005 h 1699043"/>
              <a:gd name="connsiteX232" fmla="*/ 10232859 w 10232859"/>
              <a:gd name="connsiteY232" fmla="*/ 1699043 h 1699043"/>
              <a:gd name="connsiteX233" fmla="*/ 0 w 10232859"/>
              <a:gd name="connsiteY233" fmla="*/ 1699043 h 1699043"/>
              <a:gd name="connsiteX234" fmla="*/ 0 w 10232859"/>
              <a:gd name="connsiteY234" fmla="*/ 21828 h 1699043"/>
              <a:gd name="connsiteX235" fmla="*/ 8097 w 10232859"/>
              <a:gd name="connsiteY235" fmla="*/ 24355 h 1699043"/>
              <a:gd name="connsiteX236" fmla="*/ 77128 w 10232859"/>
              <a:gd name="connsiteY236" fmla="*/ 6867 h 1699043"/>
              <a:gd name="connsiteX237" fmla="*/ 188338 w 10232859"/>
              <a:gd name="connsiteY237" fmla="*/ 5079 h 1699043"/>
              <a:gd name="connsiteX238" fmla="*/ 298809 w 10232859"/>
              <a:gd name="connsiteY238" fmla="*/ 6198 h 1699043"/>
              <a:gd name="connsiteX239" fmla="*/ 338985 w 10232859"/>
              <a:gd name="connsiteY239" fmla="*/ 8006 h 1699043"/>
              <a:gd name="connsiteX240" fmla="*/ 409815 w 10232859"/>
              <a:gd name="connsiteY240" fmla="*/ 5045 h 1699043"/>
              <a:gd name="connsiteX0" fmla="*/ 409815 w 10232859"/>
              <a:gd name="connsiteY0" fmla="*/ 5045 h 1699043"/>
              <a:gd name="connsiteX1" fmla="*/ 456316 w 10232859"/>
              <a:gd name="connsiteY1" fmla="*/ 4077 h 1699043"/>
              <a:gd name="connsiteX2" fmla="*/ 463611 w 10232859"/>
              <a:gd name="connsiteY2" fmla="*/ 18441 h 1699043"/>
              <a:gd name="connsiteX3" fmla="*/ 506289 w 10232859"/>
              <a:gd name="connsiteY3" fmla="*/ 21667 h 1699043"/>
              <a:gd name="connsiteX4" fmla="*/ 547180 w 10232859"/>
              <a:gd name="connsiteY4" fmla="*/ 10297 h 1699043"/>
              <a:gd name="connsiteX5" fmla="*/ 599180 w 10232859"/>
              <a:gd name="connsiteY5" fmla="*/ 9165 h 1699043"/>
              <a:gd name="connsiteX6" fmla="*/ 630247 w 10232859"/>
              <a:gd name="connsiteY6" fmla="*/ 8332 h 1699043"/>
              <a:gd name="connsiteX7" fmla="*/ 715463 w 10232859"/>
              <a:gd name="connsiteY7" fmla="*/ 18029 h 1699043"/>
              <a:gd name="connsiteX8" fmla="*/ 862866 w 10232859"/>
              <a:gd name="connsiteY8" fmla="*/ 63233 h 1699043"/>
              <a:gd name="connsiteX9" fmla="*/ 906400 w 10232859"/>
              <a:gd name="connsiteY9" fmla="*/ 68570 h 1699043"/>
              <a:gd name="connsiteX10" fmla="*/ 912698 w 10232859"/>
              <a:gd name="connsiteY10" fmla="*/ 65266 h 1699043"/>
              <a:gd name="connsiteX11" fmla="*/ 972936 w 10232859"/>
              <a:gd name="connsiteY11" fmla="*/ 88549 h 1699043"/>
              <a:gd name="connsiteX12" fmla="*/ 1061158 w 10232859"/>
              <a:gd name="connsiteY12" fmla="*/ 90302 h 1699043"/>
              <a:gd name="connsiteX13" fmla="*/ 1127764 w 10232859"/>
              <a:gd name="connsiteY13" fmla="*/ 86443 h 1699043"/>
              <a:gd name="connsiteX14" fmla="*/ 1165092 w 10232859"/>
              <a:gd name="connsiteY14" fmla="*/ 86517 h 1699043"/>
              <a:gd name="connsiteX15" fmla="*/ 1192274 w 10232859"/>
              <a:gd name="connsiteY15" fmla="*/ 84088 h 1699043"/>
              <a:gd name="connsiteX16" fmla="*/ 1261359 w 10232859"/>
              <a:gd name="connsiteY16" fmla="*/ 91263 h 1699043"/>
              <a:gd name="connsiteX17" fmla="*/ 1375826 w 10232859"/>
              <a:gd name="connsiteY17" fmla="*/ 108740 h 1699043"/>
              <a:gd name="connsiteX18" fmla="*/ 1400134 w 10232859"/>
              <a:gd name="connsiteY18" fmla="*/ 111208 h 1699043"/>
              <a:gd name="connsiteX19" fmla="*/ 1420782 w 10232859"/>
              <a:gd name="connsiteY19" fmla="*/ 108347 h 1699043"/>
              <a:gd name="connsiteX20" fmla="*/ 1425360 w 10232859"/>
              <a:gd name="connsiteY20" fmla="*/ 103343 h 1699043"/>
              <a:gd name="connsiteX21" fmla="*/ 1438688 w 10232859"/>
              <a:gd name="connsiteY21" fmla="*/ 103900 h 1699043"/>
              <a:gd name="connsiteX22" fmla="*/ 1442183 w 10232859"/>
              <a:gd name="connsiteY22" fmla="*/ 103008 h 1699043"/>
              <a:gd name="connsiteX23" fmla="*/ 1462271 w 10232859"/>
              <a:gd name="connsiteY23" fmla="*/ 98933 h 1699043"/>
              <a:gd name="connsiteX24" fmla="*/ 1506437 w 10232859"/>
              <a:gd name="connsiteY24" fmla="*/ 116084 h 1699043"/>
              <a:gd name="connsiteX25" fmla="*/ 1559721 w 10232859"/>
              <a:gd name="connsiteY25" fmla="*/ 115918 h 1699043"/>
              <a:gd name="connsiteX26" fmla="*/ 1763086 w 10232859"/>
              <a:gd name="connsiteY26" fmla="*/ 148431 h 1699043"/>
              <a:gd name="connsiteX27" fmla="*/ 1909571 w 10232859"/>
              <a:gd name="connsiteY27" fmla="*/ 158571 h 1699043"/>
              <a:gd name="connsiteX28" fmla="*/ 2002612 w 10232859"/>
              <a:gd name="connsiteY28" fmla="*/ 185342 h 1699043"/>
              <a:gd name="connsiteX29" fmla="*/ 2155278 w 10232859"/>
              <a:gd name="connsiteY29" fmla="*/ 197824 h 1699043"/>
              <a:gd name="connsiteX30" fmla="*/ 2166398 w 10232859"/>
              <a:gd name="connsiteY30" fmla="*/ 206965 h 1699043"/>
              <a:gd name="connsiteX31" fmla="*/ 2180455 w 10232859"/>
              <a:gd name="connsiteY31" fmla="*/ 212894 h 1699043"/>
              <a:gd name="connsiteX32" fmla="*/ 2182638 w 10232859"/>
              <a:gd name="connsiteY32" fmla="*/ 212313 h 1699043"/>
              <a:gd name="connsiteX33" fmla="*/ 2200348 w 10232859"/>
              <a:gd name="connsiteY33" fmla="*/ 215316 h 1699043"/>
              <a:gd name="connsiteX34" fmla="*/ 2203307 w 10232859"/>
              <a:gd name="connsiteY34" fmla="*/ 218590 h 1699043"/>
              <a:gd name="connsiteX35" fmla="*/ 2215170 w 10232859"/>
              <a:gd name="connsiteY35" fmla="*/ 221472 h 1699043"/>
              <a:gd name="connsiteX36" fmla="*/ 2237765 w 10232859"/>
              <a:gd name="connsiteY36" fmla="*/ 229357 h 1699043"/>
              <a:gd name="connsiteX37" fmla="*/ 2242719 w 10232859"/>
              <a:gd name="connsiteY37" fmla="*/ 228760 h 1699043"/>
              <a:gd name="connsiteX38" fmla="*/ 2277928 w 10232859"/>
              <a:gd name="connsiteY38" fmla="*/ 237427 h 1699043"/>
              <a:gd name="connsiteX39" fmla="*/ 2278759 w 10232859"/>
              <a:gd name="connsiteY39" fmla="*/ 236563 h 1699043"/>
              <a:gd name="connsiteX40" fmla="*/ 2290187 w 10232859"/>
              <a:gd name="connsiteY40" fmla="*/ 234709 h 1699043"/>
              <a:gd name="connsiteX41" fmla="*/ 2364066 w 10232859"/>
              <a:gd name="connsiteY41" fmla="*/ 218237 h 1699043"/>
              <a:gd name="connsiteX42" fmla="*/ 2400814 w 10232859"/>
              <a:gd name="connsiteY42" fmla="*/ 227165 h 1699043"/>
              <a:gd name="connsiteX43" fmla="*/ 2408414 w 10232859"/>
              <a:gd name="connsiteY43" fmla="*/ 228429 h 1699043"/>
              <a:gd name="connsiteX44" fmla="*/ 2408650 w 10232859"/>
              <a:gd name="connsiteY44" fmla="*/ 228234 h 1699043"/>
              <a:gd name="connsiteX45" fmla="*/ 2416835 w 10232859"/>
              <a:gd name="connsiteY45" fmla="*/ 229128 h 1699043"/>
              <a:gd name="connsiteX46" fmla="*/ 2422271 w 10232859"/>
              <a:gd name="connsiteY46" fmla="*/ 230733 h 1699043"/>
              <a:gd name="connsiteX47" fmla="*/ 2490341 w 10232859"/>
              <a:gd name="connsiteY47" fmla="*/ 211074 h 1699043"/>
              <a:gd name="connsiteX48" fmla="*/ 2588929 w 10232859"/>
              <a:gd name="connsiteY48" fmla="*/ 200980 h 1699043"/>
              <a:gd name="connsiteX49" fmla="*/ 2687426 w 10232859"/>
              <a:gd name="connsiteY49" fmla="*/ 193848 h 1699043"/>
              <a:gd name="connsiteX50" fmla="*/ 2723517 w 10232859"/>
              <a:gd name="connsiteY50" fmla="*/ 192652 h 1699043"/>
              <a:gd name="connsiteX51" fmla="*/ 2785956 w 10232859"/>
              <a:gd name="connsiteY51" fmla="*/ 184404 h 1699043"/>
              <a:gd name="connsiteX52" fmla="*/ 2813378 w 10232859"/>
              <a:gd name="connsiteY52" fmla="*/ 176833 h 1699043"/>
              <a:gd name="connsiteX53" fmla="*/ 2814782 w 10232859"/>
              <a:gd name="connsiteY53" fmla="*/ 177153 h 1699043"/>
              <a:gd name="connsiteX54" fmla="*/ 2816580 w 10232859"/>
              <a:gd name="connsiteY54" fmla="*/ 174366 h 1699043"/>
              <a:gd name="connsiteX55" fmla="*/ 2821623 w 10232859"/>
              <a:gd name="connsiteY55" fmla="*/ 172875 h 1699043"/>
              <a:gd name="connsiteX56" fmla="*/ 2836688 w 10232859"/>
              <a:gd name="connsiteY56" fmla="*/ 172971 h 1699043"/>
              <a:gd name="connsiteX57" fmla="*/ 2842564 w 10232859"/>
              <a:gd name="connsiteY57" fmla="*/ 173695 h 1699043"/>
              <a:gd name="connsiteX58" fmla="*/ 2850712 w 10232859"/>
              <a:gd name="connsiteY58" fmla="*/ 173290 h 1699043"/>
              <a:gd name="connsiteX59" fmla="*/ 2850846 w 10232859"/>
              <a:gd name="connsiteY59" fmla="*/ 173062 h 1699043"/>
              <a:gd name="connsiteX60" fmla="*/ 2858611 w 10232859"/>
              <a:gd name="connsiteY60" fmla="*/ 173112 h 1699043"/>
              <a:gd name="connsiteX61" fmla="*/ 2897454 w 10232859"/>
              <a:gd name="connsiteY61" fmla="*/ 176114 h 1699043"/>
              <a:gd name="connsiteX62" fmla="*/ 2940369 w 10232859"/>
              <a:gd name="connsiteY62" fmla="*/ 152944 h 1699043"/>
              <a:gd name="connsiteX63" fmla="*/ 2959670 w 10232859"/>
              <a:gd name="connsiteY63" fmla="*/ 148367 h 1699043"/>
              <a:gd name="connsiteX64" fmla="*/ 2969615 w 10232859"/>
              <a:gd name="connsiteY64" fmla="*/ 144755 h 1699043"/>
              <a:gd name="connsiteX65" fmla="*/ 2970000 w 10232859"/>
              <a:gd name="connsiteY65" fmla="*/ 143776 h 1699043"/>
              <a:gd name="connsiteX66" fmla="*/ 3007272 w 10232859"/>
              <a:gd name="connsiteY66" fmla="*/ 146766 h 1699043"/>
              <a:gd name="connsiteX67" fmla="*/ 3011677 w 10232859"/>
              <a:gd name="connsiteY67" fmla="*/ 145404 h 1699043"/>
              <a:gd name="connsiteX68" fmla="*/ 3036668 w 10232859"/>
              <a:gd name="connsiteY68" fmla="*/ 149604 h 1699043"/>
              <a:gd name="connsiteX69" fmla="*/ 3049208 w 10232859"/>
              <a:gd name="connsiteY69" fmla="*/ 150573 h 1699043"/>
              <a:gd name="connsiteX70" fmla="*/ 3053517 w 10232859"/>
              <a:gd name="connsiteY70" fmla="*/ 153322 h 1699043"/>
              <a:gd name="connsiteX71" fmla="*/ 3071637 w 10232859"/>
              <a:gd name="connsiteY71" fmla="*/ 153496 h 1699043"/>
              <a:gd name="connsiteX72" fmla="*/ 3110077 w 10232859"/>
              <a:gd name="connsiteY72" fmla="*/ 149202 h 1699043"/>
              <a:gd name="connsiteX73" fmla="*/ 3173743 w 10232859"/>
              <a:gd name="connsiteY73" fmla="*/ 159581 h 1699043"/>
              <a:gd name="connsiteX74" fmla="*/ 3254203 w 10232859"/>
              <a:gd name="connsiteY74" fmla="*/ 151756 h 1699043"/>
              <a:gd name="connsiteX75" fmla="*/ 3380350 w 10232859"/>
              <a:gd name="connsiteY75" fmla="*/ 151151 h 1699043"/>
              <a:gd name="connsiteX76" fmla="*/ 3476147 w 10232859"/>
              <a:gd name="connsiteY76" fmla="*/ 170925 h 1699043"/>
              <a:gd name="connsiteX77" fmla="*/ 3581876 w 10232859"/>
              <a:gd name="connsiteY77" fmla="*/ 150448 h 1699043"/>
              <a:gd name="connsiteX78" fmla="*/ 3704761 w 10232859"/>
              <a:gd name="connsiteY78" fmla="*/ 150492 h 1699043"/>
              <a:gd name="connsiteX79" fmla="*/ 3755040 w 10232859"/>
              <a:gd name="connsiteY79" fmla="*/ 141978 h 1699043"/>
              <a:gd name="connsiteX80" fmla="*/ 3804689 w 10232859"/>
              <a:gd name="connsiteY80" fmla="*/ 151893 h 1699043"/>
              <a:gd name="connsiteX81" fmla="*/ 3821793 w 10232859"/>
              <a:gd name="connsiteY81" fmla="*/ 144743 h 1699043"/>
              <a:gd name="connsiteX82" fmla="*/ 3824682 w 10232859"/>
              <a:gd name="connsiteY82" fmla="*/ 143319 h 1699043"/>
              <a:gd name="connsiteX83" fmla="*/ 3837536 w 10232859"/>
              <a:gd name="connsiteY83" fmla="*/ 141778 h 1699043"/>
              <a:gd name="connsiteX84" fmla="*/ 3839550 w 10232859"/>
              <a:gd name="connsiteY84" fmla="*/ 136147 h 1699043"/>
              <a:gd name="connsiteX85" fmla="*/ 3857743 w 10232859"/>
              <a:gd name="connsiteY85" fmla="*/ 130104 h 1699043"/>
              <a:gd name="connsiteX86" fmla="*/ 3881852 w 10232859"/>
              <a:gd name="connsiteY86" fmla="*/ 128717 h 1699043"/>
              <a:gd name="connsiteX87" fmla="*/ 3998088 w 10232859"/>
              <a:gd name="connsiteY87" fmla="*/ 127932 h 1699043"/>
              <a:gd name="connsiteX88" fmla="*/ 4066682 w 10232859"/>
              <a:gd name="connsiteY88" fmla="*/ 124147 h 1699043"/>
              <a:gd name="connsiteX89" fmla="*/ 4091246 w 10232859"/>
              <a:gd name="connsiteY89" fmla="*/ 117503 h 1699043"/>
              <a:gd name="connsiteX90" fmla="*/ 4126556 w 10232859"/>
              <a:gd name="connsiteY90" fmla="*/ 111725 h 1699043"/>
              <a:gd name="connsiteX91" fmla="*/ 4187717 w 10232859"/>
              <a:gd name="connsiteY91" fmla="*/ 97496 h 1699043"/>
              <a:gd name="connsiteX92" fmla="*/ 4220826 w 10232859"/>
              <a:gd name="connsiteY92" fmla="*/ 95991 h 1699043"/>
              <a:gd name="connsiteX93" fmla="*/ 4239014 w 10232859"/>
              <a:gd name="connsiteY93" fmla="*/ 90840 h 1699043"/>
              <a:gd name="connsiteX94" fmla="*/ 4246653 w 10232859"/>
              <a:gd name="connsiteY94" fmla="*/ 91360 h 1699043"/>
              <a:gd name="connsiteX95" fmla="*/ 4271841 w 10232859"/>
              <a:gd name="connsiteY95" fmla="*/ 90188 h 1699043"/>
              <a:gd name="connsiteX96" fmla="*/ 4286277 w 10232859"/>
              <a:gd name="connsiteY96" fmla="*/ 90173 h 1699043"/>
              <a:gd name="connsiteX97" fmla="*/ 4292025 w 10232859"/>
              <a:gd name="connsiteY97" fmla="*/ 90407 h 1699043"/>
              <a:gd name="connsiteX98" fmla="*/ 4304713 w 10232859"/>
              <a:gd name="connsiteY98" fmla="*/ 95673 h 1699043"/>
              <a:gd name="connsiteX99" fmla="*/ 4321285 w 10232859"/>
              <a:gd name="connsiteY99" fmla="*/ 93560 h 1699043"/>
              <a:gd name="connsiteX100" fmla="*/ 4339561 w 10232859"/>
              <a:gd name="connsiteY100" fmla="*/ 98806 h 1699043"/>
              <a:gd name="connsiteX101" fmla="*/ 4343990 w 10232859"/>
              <a:gd name="connsiteY101" fmla="*/ 94576 h 1699043"/>
              <a:gd name="connsiteX102" fmla="*/ 4358885 w 10232859"/>
              <a:gd name="connsiteY102" fmla="*/ 90264 h 1699043"/>
              <a:gd name="connsiteX103" fmla="*/ 4371648 w 10232859"/>
              <a:gd name="connsiteY103" fmla="*/ 95312 h 1699043"/>
              <a:gd name="connsiteX104" fmla="*/ 4398380 w 10232859"/>
              <a:gd name="connsiteY104" fmla="*/ 98447 h 1699043"/>
              <a:gd name="connsiteX105" fmla="*/ 4405729 w 10232859"/>
              <a:gd name="connsiteY105" fmla="*/ 97677 h 1699043"/>
              <a:gd name="connsiteX106" fmla="*/ 4431408 w 10232859"/>
              <a:gd name="connsiteY106" fmla="*/ 104311 h 1699043"/>
              <a:gd name="connsiteX107" fmla="*/ 4472183 w 10232859"/>
              <a:gd name="connsiteY107" fmla="*/ 109916 h 1699043"/>
              <a:gd name="connsiteX108" fmla="*/ 4518828 w 10232859"/>
              <a:gd name="connsiteY108" fmla="*/ 112600 h 1699043"/>
              <a:gd name="connsiteX109" fmla="*/ 4532040 w 10232859"/>
              <a:gd name="connsiteY109" fmla="*/ 117793 h 1699043"/>
              <a:gd name="connsiteX110" fmla="*/ 4617778 w 10232859"/>
              <a:gd name="connsiteY110" fmla="*/ 130479 h 1699043"/>
              <a:gd name="connsiteX111" fmla="*/ 4641872 w 10232859"/>
              <a:gd name="connsiteY111" fmla="*/ 134207 h 1699043"/>
              <a:gd name="connsiteX112" fmla="*/ 4662766 w 10232859"/>
              <a:gd name="connsiteY112" fmla="*/ 132438 h 1699043"/>
              <a:gd name="connsiteX113" fmla="*/ 4667770 w 10232859"/>
              <a:gd name="connsiteY113" fmla="*/ 127694 h 1699043"/>
              <a:gd name="connsiteX114" fmla="*/ 4681052 w 10232859"/>
              <a:gd name="connsiteY114" fmla="*/ 128947 h 1699043"/>
              <a:gd name="connsiteX115" fmla="*/ 4684624 w 10232859"/>
              <a:gd name="connsiteY115" fmla="*/ 128241 h 1699043"/>
              <a:gd name="connsiteX116" fmla="*/ 4705061 w 10232859"/>
              <a:gd name="connsiteY116" fmla="*/ 125234 h 1699043"/>
              <a:gd name="connsiteX117" fmla="*/ 4747746 w 10232859"/>
              <a:gd name="connsiteY117" fmla="*/ 144617 h 1699043"/>
              <a:gd name="connsiteX118" fmla="*/ 4867014 w 10232859"/>
              <a:gd name="connsiteY118" fmla="*/ 164145 h 1699043"/>
              <a:gd name="connsiteX119" fmla="*/ 5001600 w 10232859"/>
              <a:gd name="connsiteY119" fmla="*/ 190239 h 1699043"/>
              <a:gd name="connsiteX120" fmla="*/ 5115965 w 10232859"/>
              <a:gd name="connsiteY120" fmla="*/ 186069 h 1699043"/>
              <a:gd name="connsiteX121" fmla="*/ 5193957 w 10232859"/>
              <a:gd name="connsiteY121" fmla="*/ 229364 h 1699043"/>
              <a:gd name="connsiteX122" fmla="*/ 5275907 w 10232859"/>
              <a:gd name="connsiteY122" fmla="*/ 263295 h 1699043"/>
              <a:gd name="connsiteX123" fmla="*/ 5344878 w 10232859"/>
              <a:gd name="connsiteY123" fmla="*/ 276360 h 1699043"/>
              <a:gd name="connsiteX124" fmla="*/ 5413398 w 10232859"/>
              <a:gd name="connsiteY124" fmla="*/ 276235 h 1699043"/>
              <a:gd name="connsiteX125" fmla="*/ 5415629 w 10232859"/>
              <a:gd name="connsiteY125" fmla="*/ 275768 h 1699043"/>
              <a:gd name="connsiteX126" fmla="*/ 5433078 w 10232859"/>
              <a:gd name="connsiteY126" fmla="*/ 279684 h 1699043"/>
              <a:gd name="connsiteX127" fmla="*/ 5435759 w 10232859"/>
              <a:gd name="connsiteY127" fmla="*/ 283100 h 1699043"/>
              <a:gd name="connsiteX128" fmla="*/ 5447372 w 10232859"/>
              <a:gd name="connsiteY128" fmla="*/ 286587 h 1699043"/>
              <a:gd name="connsiteX129" fmla="*/ 5469289 w 10232859"/>
              <a:gd name="connsiteY129" fmla="*/ 295620 h 1699043"/>
              <a:gd name="connsiteX130" fmla="*/ 5508752 w 10232859"/>
              <a:gd name="connsiteY130" fmla="*/ 305753 h 1699043"/>
              <a:gd name="connsiteX131" fmla="*/ 5509657 w 10232859"/>
              <a:gd name="connsiteY131" fmla="*/ 304936 h 1699043"/>
              <a:gd name="connsiteX132" fmla="*/ 5521245 w 10232859"/>
              <a:gd name="connsiteY132" fmla="*/ 303688 h 1699043"/>
              <a:gd name="connsiteX133" fmla="*/ 5596538 w 10232859"/>
              <a:gd name="connsiteY133" fmla="*/ 291153 h 1699043"/>
              <a:gd name="connsiteX134" fmla="*/ 5632514 w 10232859"/>
              <a:gd name="connsiteY134" fmla="*/ 301962 h 1699043"/>
              <a:gd name="connsiteX135" fmla="*/ 5640005 w 10232859"/>
              <a:gd name="connsiteY135" fmla="*/ 303617 h 1699043"/>
              <a:gd name="connsiteX136" fmla="*/ 5640259 w 10232859"/>
              <a:gd name="connsiteY136" fmla="*/ 303435 h 1699043"/>
              <a:gd name="connsiteX137" fmla="*/ 5648365 w 10232859"/>
              <a:gd name="connsiteY137" fmla="*/ 304754 h 1699043"/>
              <a:gd name="connsiteX138" fmla="*/ 5653662 w 10232859"/>
              <a:gd name="connsiteY138" fmla="*/ 306635 h 1699043"/>
              <a:gd name="connsiteX139" fmla="*/ 5668196 w 10232859"/>
              <a:gd name="connsiteY139" fmla="*/ 309846 h 1699043"/>
              <a:gd name="connsiteX140" fmla="*/ 5673886 w 10232859"/>
              <a:gd name="connsiteY140" fmla="*/ 309526 h 1699043"/>
              <a:gd name="connsiteX141" fmla="*/ 5677139 w 10232859"/>
              <a:gd name="connsiteY141" fmla="*/ 307345 h 1699043"/>
              <a:gd name="connsiteX142" fmla="*/ 5708983 w 10232859"/>
              <a:gd name="connsiteY142" fmla="*/ 306674 h 1699043"/>
              <a:gd name="connsiteX143" fmla="*/ 5773909 w 10232859"/>
              <a:gd name="connsiteY143" fmla="*/ 312061 h 1699043"/>
              <a:gd name="connsiteX144" fmla="*/ 5809500 w 10232859"/>
              <a:gd name="connsiteY144" fmla="*/ 318450 h 1699043"/>
              <a:gd name="connsiteX145" fmla="*/ 5908729 w 10232859"/>
              <a:gd name="connsiteY145" fmla="*/ 332335 h 1699043"/>
              <a:gd name="connsiteX146" fmla="*/ 5990524 w 10232859"/>
              <a:gd name="connsiteY146" fmla="*/ 350618 h 1699043"/>
              <a:gd name="connsiteX147" fmla="*/ 6029302 w 10232859"/>
              <a:gd name="connsiteY147" fmla="*/ 361365 h 1699043"/>
              <a:gd name="connsiteX148" fmla="*/ 6086225 w 10232859"/>
              <a:gd name="connsiteY148" fmla="*/ 339621 h 1699043"/>
              <a:gd name="connsiteX149" fmla="*/ 6105063 w 10232859"/>
              <a:gd name="connsiteY149" fmla="*/ 347340 h 1699043"/>
              <a:gd name="connsiteX150" fmla="*/ 6195166 w 10232859"/>
              <a:gd name="connsiteY150" fmla="*/ 360190 h 1699043"/>
              <a:gd name="connsiteX151" fmla="*/ 6216259 w 10232859"/>
              <a:gd name="connsiteY151" fmla="*/ 363365 h 1699043"/>
              <a:gd name="connsiteX152" fmla="*/ 6228331 w 10232859"/>
              <a:gd name="connsiteY152" fmla="*/ 364034 h 1699043"/>
              <a:gd name="connsiteX153" fmla="*/ 6229602 w 10232859"/>
              <a:gd name="connsiteY153" fmla="*/ 363414 h 1699043"/>
              <a:gd name="connsiteX154" fmla="*/ 6258988 w 10232859"/>
              <a:gd name="connsiteY154" fmla="*/ 378660 h 1699043"/>
              <a:gd name="connsiteX155" fmla="*/ 6264106 w 10232859"/>
              <a:gd name="connsiteY155" fmla="*/ 379141 h 1699043"/>
              <a:gd name="connsiteX156" fmla="*/ 6281703 w 10232859"/>
              <a:gd name="connsiteY156" fmla="*/ 391054 h 1699043"/>
              <a:gd name="connsiteX157" fmla="*/ 6291622 w 10232859"/>
              <a:gd name="connsiteY157" fmla="*/ 396155 h 1699043"/>
              <a:gd name="connsiteX158" fmla="*/ 6292712 w 10232859"/>
              <a:gd name="connsiteY158" fmla="*/ 399771 h 1699043"/>
              <a:gd name="connsiteX159" fmla="*/ 6308227 w 10232859"/>
              <a:gd name="connsiteY159" fmla="*/ 406196 h 1699043"/>
              <a:gd name="connsiteX160" fmla="*/ 6328981 w 10232859"/>
              <a:gd name="connsiteY160" fmla="*/ 409495 h 1699043"/>
              <a:gd name="connsiteX161" fmla="*/ 6368693 w 10232859"/>
              <a:gd name="connsiteY161" fmla="*/ 417845 h 1699043"/>
              <a:gd name="connsiteX162" fmla="*/ 6414811 w 10232859"/>
              <a:gd name="connsiteY162" fmla="*/ 452200 h 1699043"/>
              <a:gd name="connsiteX163" fmla="*/ 6467879 w 10232859"/>
              <a:gd name="connsiteY163" fmla="*/ 468248 h 1699043"/>
              <a:gd name="connsiteX164" fmla="*/ 6564351 w 10232859"/>
              <a:gd name="connsiteY164" fmla="*/ 537518 h 1699043"/>
              <a:gd name="connsiteX165" fmla="*/ 6711178 w 10232859"/>
              <a:gd name="connsiteY165" fmla="*/ 573610 h 1699043"/>
              <a:gd name="connsiteX166" fmla="*/ 6764036 w 10232859"/>
              <a:gd name="connsiteY166" fmla="*/ 588943 h 1699043"/>
              <a:gd name="connsiteX167" fmla="*/ 6858983 w 10232859"/>
              <a:gd name="connsiteY167" fmla="*/ 623723 h 1699043"/>
              <a:gd name="connsiteX168" fmla="*/ 6910661 w 10232859"/>
              <a:gd name="connsiteY168" fmla="*/ 634620 h 1699043"/>
              <a:gd name="connsiteX169" fmla="*/ 6944111 w 10232859"/>
              <a:gd name="connsiteY169" fmla="*/ 659502 h 1699043"/>
              <a:gd name="connsiteX170" fmla="*/ 6965771 w 10232859"/>
              <a:gd name="connsiteY170" fmla="*/ 659931 h 1699043"/>
              <a:gd name="connsiteX171" fmla="*/ 6969639 w 10232859"/>
              <a:gd name="connsiteY171" fmla="*/ 659837 h 1699043"/>
              <a:gd name="connsiteX172" fmla="*/ 6982242 w 10232859"/>
              <a:gd name="connsiteY172" fmla="*/ 663112 h 1699043"/>
              <a:gd name="connsiteX173" fmla="*/ 6989387 w 10232859"/>
              <a:gd name="connsiteY173" fmla="*/ 659474 h 1699043"/>
              <a:gd name="connsiteX174" fmla="*/ 7010930 w 10232859"/>
              <a:gd name="connsiteY174" fmla="*/ 661134 h 1699043"/>
              <a:gd name="connsiteX175" fmla="*/ 7033125 w 10232859"/>
              <a:gd name="connsiteY175" fmla="*/ 668436 h 1699043"/>
              <a:gd name="connsiteX176" fmla="*/ 7134461 w 10232859"/>
              <a:gd name="connsiteY176" fmla="*/ 708192 h 1699043"/>
              <a:gd name="connsiteX177" fmla="*/ 7197450 w 10232859"/>
              <a:gd name="connsiteY177" fmla="*/ 729094 h 1699043"/>
              <a:gd name="connsiteX178" fmla="*/ 7225084 w 10232859"/>
              <a:gd name="connsiteY178" fmla="*/ 732505 h 1699043"/>
              <a:gd name="connsiteX179" fmla="*/ 7261183 w 10232859"/>
              <a:gd name="connsiteY179" fmla="*/ 740313 h 1699043"/>
              <a:gd name="connsiteX180" fmla="*/ 7327760 w 10232859"/>
              <a:gd name="connsiteY180" fmla="*/ 750586 h 1699043"/>
              <a:gd name="connsiteX181" fmla="*/ 7412222 w 10232859"/>
              <a:gd name="connsiteY181" fmla="*/ 770487 h 1699043"/>
              <a:gd name="connsiteX182" fmla="*/ 7457904 w 10232859"/>
              <a:gd name="connsiteY182" fmla="*/ 804321 h 1699043"/>
              <a:gd name="connsiteX183" fmla="*/ 7465795 w 10232859"/>
              <a:gd name="connsiteY183" fmla="*/ 802598 h 1699043"/>
              <a:gd name="connsiteX184" fmla="*/ 7505046 w 10232859"/>
              <a:gd name="connsiteY184" fmla="*/ 816517 h 1699043"/>
              <a:gd name="connsiteX185" fmla="*/ 7623220 w 10232859"/>
              <a:gd name="connsiteY185" fmla="*/ 888520 h 1699043"/>
              <a:gd name="connsiteX186" fmla="*/ 7700458 w 10232859"/>
              <a:gd name="connsiteY186" fmla="*/ 915079 h 1699043"/>
              <a:gd name="connsiteX187" fmla="*/ 7730988 w 10232859"/>
              <a:gd name="connsiteY187" fmla="*/ 920756 h 1699043"/>
              <a:gd name="connsiteX188" fmla="*/ 7781942 w 10232859"/>
              <a:gd name="connsiteY188" fmla="*/ 930503 h 1699043"/>
              <a:gd name="connsiteX189" fmla="*/ 7827704 w 10232859"/>
              <a:gd name="connsiteY189" fmla="*/ 928558 h 1699043"/>
              <a:gd name="connsiteX190" fmla="*/ 7912084 w 10232859"/>
              <a:gd name="connsiteY190" fmla="*/ 963800 h 1699043"/>
              <a:gd name="connsiteX191" fmla="*/ 7982264 w 10232859"/>
              <a:gd name="connsiteY191" fmla="*/ 975773 h 1699043"/>
              <a:gd name="connsiteX192" fmla="*/ 7991272 w 10232859"/>
              <a:gd name="connsiteY192" fmla="*/ 981104 h 1699043"/>
              <a:gd name="connsiteX193" fmla="*/ 8079795 w 10232859"/>
              <a:gd name="connsiteY193" fmla="*/ 982983 h 1699043"/>
              <a:gd name="connsiteX194" fmla="*/ 8150881 w 10232859"/>
              <a:gd name="connsiteY194" fmla="*/ 990411 h 1699043"/>
              <a:gd name="connsiteX195" fmla="*/ 8172106 w 10232859"/>
              <a:gd name="connsiteY195" fmla="*/ 990512 h 1699043"/>
              <a:gd name="connsiteX196" fmla="*/ 8196076 w 10232859"/>
              <a:gd name="connsiteY196" fmla="*/ 1000078 h 1699043"/>
              <a:gd name="connsiteX197" fmla="*/ 8247463 w 10232859"/>
              <a:gd name="connsiteY197" fmla="*/ 1016332 h 1699043"/>
              <a:gd name="connsiteX198" fmla="*/ 8279272 w 10232859"/>
              <a:gd name="connsiteY198" fmla="*/ 1032921 h 1699043"/>
              <a:gd name="connsiteX199" fmla="*/ 8289611 w 10232859"/>
              <a:gd name="connsiteY199" fmla="*/ 1028630 h 1699043"/>
              <a:gd name="connsiteX200" fmla="*/ 8311483 w 10232859"/>
              <a:gd name="connsiteY200" fmla="*/ 1029399 h 1699043"/>
              <a:gd name="connsiteX201" fmla="*/ 8399489 w 10232859"/>
              <a:gd name="connsiteY201" fmla="*/ 1048562 h 1699043"/>
              <a:gd name="connsiteX202" fmla="*/ 8415973 w 10232859"/>
              <a:gd name="connsiteY202" fmla="*/ 1049660 h 1699043"/>
              <a:gd name="connsiteX203" fmla="*/ 8433326 w 10232859"/>
              <a:gd name="connsiteY203" fmla="*/ 1057881 h 1699043"/>
              <a:gd name="connsiteX204" fmla="*/ 8502328 w 10232859"/>
              <a:gd name="connsiteY204" fmla="*/ 1091498 h 1699043"/>
              <a:gd name="connsiteX205" fmla="*/ 8534346 w 10232859"/>
              <a:gd name="connsiteY205" fmla="*/ 1106980 h 1699043"/>
              <a:gd name="connsiteX206" fmla="*/ 8534980 w 10232859"/>
              <a:gd name="connsiteY206" fmla="*/ 1110861 h 1699043"/>
              <a:gd name="connsiteX207" fmla="*/ 8544104 w 10232859"/>
              <a:gd name="connsiteY207" fmla="*/ 1108406 h 1699043"/>
              <a:gd name="connsiteX208" fmla="*/ 8567742 w 10232859"/>
              <a:gd name="connsiteY208" fmla="*/ 1117590 h 1699043"/>
              <a:gd name="connsiteX209" fmla="*/ 8633779 w 10232859"/>
              <a:gd name="connsiteY209" fmla="*/ 1139226 h 1699043"/>
              <a:gd name="connsiteX210" fmla="*/ 8676965 w 10232859"/>
              <a:gd name="connsiteY210" fmla="*/ 1156949 h 1699043"/>
              <a:gd name="connsiteX211" fmla="*/ 8698944 w 10232859"/>
              <a:gd name="connsiteY211" fmla="*/ 1156939 h 1699043"/>
              <a:gd name="connsiteX212" fmla="*/ 8751897 w 10232859"/>
              <a:gd name="connsiteY212" fmla="*/ 1190886 h 1699043"/>
              <a:gd name="connsiteX213" fmla="*/ 8834270 w 10232859"/>
              <a:gd name="connsiteY213" fmla="*/ 1206624 h 1699043"/>
              <a:gd name="connsiteX214" fmla="*/ 8853872 w 10232859"/>
              <a:gd name="connsiteY214" fmla="*/ 1214714 h 1699043"/>
              <a:gd name="connsiteX215" fmla="*/ 8861901 w 10232859"/>
              <a:gd name="connsiteY215" fmla="*/ 1211375 h 1699043"/>
              <a:gd name="connsiteX216" fmla="*/ 8874168 w 10232859"/>
              <a:gd name="connsiteY216" fmla="*/ 1213967 h 1699043"/>
              <a:gd name="connsiteX217" fmla="*/ 8871123 w 10232859"/>
              <a:gd name="connsiteY217" fmla="*/ 1221160 h 1699043"/>
              <a:gd name="connsiteX218" fmla="*/ 8903537 w 10232859"/>
              <a:gd name="connsiteY218" fmla="*/ 1230588 h 1699043"/>
              <a:gd name="connsiteX219" fmla="*/ 8933767 w 10232859"/>
              <a:gd name="connsiteY219" fmla="*/ 1263368 h 1699043"/>
              <a:gd name="connsiteX220" fmla="*/ 8985765 w 10232859"/>
              <a:gd name="connsiteY220" fmla="*/ 1287664 h 1699043"/>
              <a:gd name="connsiteX221" fmla="*/ 9071444 w 10232859"/>
              <a:gd name="connsiteY221" fmla="*/ 1317305 h 1699043"/>
              <a:gd name="connsiteX222" fmla="*/ 9096711 w 10232859"/>
              <a:gd name="connsiteY222" fmla="*/ 1327777 h 1699043"/>
              <a:gd name="connsiteX223" fmla="*/ 9338853 w 10232859"/>
              <a:gd name="connsiteY223" fmla="*/ 1448046 h 1699043"/>
              <a:gd name="connsiteX224" fmla="*/ 9520814 w 10232859"/>
              <a:gd name="connsiteY224" fmla="*/ 1449827 h 1699043"/>
              <a:gd name="connsiteX225" fmla="*/ 9702271 w 10232859"/>
              <a:gd name="connsiteY225" fmla="*/ 1488553 h 1699043"/>
              <a:gd name="connsiteX226" fmla="*/ 9744273 w 10232859"/>
              <a:gd name="connsiteY226" fmla="*/ 1523512 h 1699043"/>
              <a:gd name="connsiteX227" fmla="*/ 9771903 w 10232859"/>
              <a:gd name="connsiteY227" fmla="*/ 1530034 h 1699043"/>
              <a:gd name="connsiteX228" fmla="*/ 9818565 w 10232859"/>
              <a:gd name="connsiteY228" fmla="*/ 1538545 h 1699043"/>
              <a:gd name="connsiteX229" fmla="*/ 9882202 w 10232859"/>
              <a:gd name="connsiteY229" fmla="*/ 1565888 h 1699043"/>
              <a:gd name="connsiteX230" fmla="*/ 10022025 w 10232859"/>
              <a:gd name="connsiteY230" fmla="*/ 1599696 h 1699043"/>
              <a:gd name="connsiteX231" fmla="*/ 10220406 w 10232859"/>
              <a:gd name="connsiteY231" fmla="*/ 1677005 h 1699043"/>
              <a:gd name="connsiteX232" fmla="*/ 10232859 w 10232859"/>
              <a:gd name="connsiteY232" fmla="*/ 1699043 h 1699043"/>
              <a:gd name="connsiteX233" fmla="*/ 0 w 10232859"/>
              <a:gd name="connsiteY233" fmla="*/ 1699043 h 1699043"/>
              <a:gd name="connsiteX234" fmla="*/ 0 w 10232859"/>
              <a:gd name="connsiteY234" fmla="*/ 21828 h 1699043"/>
              <a:gd name="connsiteX235" fmla="*/ 8097 w 10232859"/>
              <a:gd name="connsiteY235" fmla="*/ 24355 h 1699043"/>
              <a:gd name="connsiteX236" fmla="*/ 77128 w 10232859"/>
              <a:gd name="connsiteY236" fmla="*/ 6867 h 1699043"/>
              <a:gd name="connsiteX237" fmla="*/ 188338 w 10232859"/>
              <a:gd name="connsiteY237" fmla="*/ 5079 h 1699043"/>
              <a:gd name="connsiteX238" fmla="*/ 298809 w 10232859"/>
              <a:gd name="connsiteY238" fmla="*/ 6198 h 1699043"/>
              <a:gd name="connsiteX239" fmla="*/ 338985 w 10232859"/>
              <a:gd name="connsiteY239" fmla="*/ 8006 h 1699043"/>
              <a:gd name="connsiteX240" fmla="*/ 409815 w 10232859"/>
              <a:gd name="connsiteY240" fmla="*/ 5045 h 169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0232859" h="1699043">
                <a:moveTo>
                  <a:pt x="409815" y="5045"/>
                </a:moveTo>
                <a:cubicBezTo>
                  <a:pt x="429370" y="4390"/>
                  <a:pt x="447350" y="1844"/>
                  <a:pt x="456316" y="4077"/>
                </a:cubicBezTo>
                <a:cubicBezTo>
                  <a:pt x="477158" y="7678"/>
                  <a:pt x="444163" y="18056"/>
                  <a:pt x="463611" y="18441"/>
                </a:cubicBezTo>
                <a:cubicBezTo>
                  <a:pt x="482411" y="11619"/>
                  <a:pt x="487072" y="29834"/>
                  <a:pt x="506289" y="21667"/>
                </a:cubicBezTo>
                <a:cubicBezTo>
                  <a:pt x="496843" y="8226"/>
                  <a:pt x="549409" y="22324"/>
                  <a:pt x="547180" y="10297"/>
                </a:cubicBezTo>
                <a:cubicBezTo>
                  <a:pt x="570685" y="26535"/>
                  <a:pt x="573306" y="5039"/>
                  <a:pt x="599180" y="9165"/>
                </a:cubicBezTo>
                <a:cubicBezTo>
                  <a:pt x="612602" y="15098"/>
                  <a:pt x="621179" y="15818"/>
                  <a:pt x="630247" y="8332"/>
                </a:cubicBezTo>
                <a:cubicBezTo>
                  <a:pt x="692592" y="37344"/>
                  <a:pt x="662498" y="8239"/>
                  <a:pt x="715463" y="18029"/>
                </a:cubicBezTo>
                <a:cubicBezTo>
                  <a:pt x="761811" y="28765"/>
                  <a:pt x="812435" y="34762"/>
                  <a:pt x="862866" y="63233"/>
                </a:cubicBezTo>
                <a:cubicBezTo>
                  <a:pt x="873066" y="71493"/>
                  <a:pt x="892555" y="73882"/>
                  <a:pt x="906400" y="68570"/>
                </a:cubicBezTo>
                <a:cubicBezTo>
                  <a:pt x="908782" y="67655"/>
                  <a:pt x="910904" y="66542"/>
                  <a:pt x="912698" y="65266"/>
                </a:cubicBezTo>
                <a:cubicBezTo>
                  <a:pt x="943729" y="85619"/>
                  <a:pt x="957570" y="74516"/>
                  <a:pt x="972936" y="88549"/>
                </a:cubicBezTo>
                <a:cubicBezTo>
                  <a:pt x="1016216" y="93123"/>
                  <a:pt x="1046982" y="78021"/>
                  <a:pt x="1061158" y="90302"/>
                </a:cubicBezTo>
                <a:cubicBezTo>
                  <a:pt x="1082487" y="88877"/>
                  <a:pt x="1108723" y="73289"/>
                  <a:pt x="1127764" y="86443"/>
                </a:cubicBezTo>
                <a:cubicBezTo>
                  <a:pt x="1127604" y="75222"/>
                  <a:pt x="1154212" y="94228"/>
                  <a:pt x="1165092" y="86517"/>
                </a:cubicBezTo>
                <a:cubicBezTo>
                  <a:pt x="1172532" y="79848"/>
                  <a:pt x="1182339" y="84060"/>
                  <a:pt x="1192274" y="84088"/>
                </a:cubicBezTo>
                <a:cubicBezTo>
                  <a:pt x="1203651" y="78585"/>
                  <a:pt x="1248434" y="85441"/>
                  <a:pt x="1261359" y="91263"/>
                </a:cubicBezTo>
                <a:cubicBezTo>
                  <a:pt x="1294377" y="112056"/>
                  <a:pt x="1348832" y="92888"/>
                  <a:pt x="1375826" y="108740"/>
                </a:cubicBezTo>
                <a:cubicBezTo>
                  <a:pt x="1384490" y="110842"/>
                  <a:pt x="1392528" y="111481"/>
                  <a:pt x="1400134" y="111208"/>
                </a:cubicBezTo>
                <a:lnTo>
                  <a:pt x="1420782" y="108347"/>
                </a:lnTo>
                <a:lnTo>
                  <a:pt x="1425360" y="103343"/>
                </a:lnTo>
                <a:lnTo>
                  <a:pt x="1438688" y="103900"/>
                </a:lnTo>
                <a:lnTo>
                  <a:pt x="1442183" y="103008"/>
                </a:lnTo>
                <a:cubicBezTo>
                  <a:pt x="1448852" y="101280"/>
                  <a:pt x="1455482" y="99738"/>
                  <a:pt x="1462271" y="98933"/>
                </a:cubicBezTo>
                <a:cubicBezTo>
                  <a:pt x="1460480" y="123023"/>
                  <a:pt x="1519712" y="96044"/>
                  <a:pt x="1506437" y="116084"/>
                </a:cubicBezTo>
                <a:cubicBezTo>
                  <a:pt x="1543421" y="115842"/>
                  <a:pt x="1521082" y="134981"/>
                  <a:pt x="1559721" y="115918"/>
                </a:cubicBezTo>
                <a:cubicBezTo>
                  <a:pt x="1622424" y="132591"/>
                  <a:pt x="1709577" y="121173"/>
                  <a:pt x="1763086" y="148431"/>
                </a:cubicBezTo>
                <a:cubicBezTo>
                  <a:pt x="1815897" y="152158"/>
                  <a:pt x="1869650" y="152419"/>
                  <a:pt x="1909571" y="158571"/>
                </a:cubicBezTo>
                <a:cubicBezTo>
                  <a:pt x="1944577" y="152584"/>
                  <a:pt x="1963780" y="165894"/>
                  <a:pt x="2002612" y="185342"/>
                </a:cubicBezTo>
                <a:cubicBezTo>
                  <a:pt x="2057542" y="188412"/>
                  <a:pt x="2102353" y="209660"/>
                  <a:pt x="2155278" y="197824"/>
                </a:cubicBezTo>
                <a:cubicBezTo>
                  <a:pt x="2158165" y="201469"/>
                  <a:pt x="2161968" y="204456"/>
                  <a:pt x="2166398" y="206965"/>
                </a:cubicBezTo>
                <a:lnTo>
                  <a:pt x="2180455" y="212894"/>
                </a:lnTo>
                <a:lnTo>
                  <a:pt x="2182638" y="212313"/>
                </a:lnTo>
                <a:cubicBezTo>
                  <a:pt x="2191756" y="211797"/>
                  <a:pt x="2196930" y="213146"/>
                  <a:pt x="2200348" y="215316"/>
                </a:cubicBezTo>
                <a:lnTo>
                  <a:pt x="2203307" y="218590"/>
                </a:lnTo>
                <a:lnTo>
                  <a:pt x="2215170" y="221472"/>
                </a:lnTo>
                <a:lnTo>
                  <a:pt x="2237765" y="229357"/>
                </a:lnTo>
                <a:lnTo>
                  <a:pt x="2242719" y="228760"/>
                </a:lnTo>
                <a:lnTo>
                  <a:pt x="2277928" y="237427"/>
                </a:lnTo>
                <a:lnTo>
                  <a:pt x="2278759" y="236563"/>
                </a:lnTo>
                <a:cubicBezTo>
                  <a:pt x="2281421" y="234823"/>
                  <a:pt x="2284901" y="233911"/>
                  <a:pt x="2290187" y="234709"/>
                </a:cubicBezTo>
                <a:cubicBezTo>
                  <a:pt x="2304405" y="231655"/>
                  <a:pt x="2345628" y="219494"/>
                  <a:pt x="2364066" y="218237"/>
                </a:cubicBezTo>
                <a:cubicBezTo>
                  <a:pt x="2375743" y="221506"/>
                  <a:pt x="2388068" y="224536"/>
                  <a:pt x="2400814" y="227165"/>
                </a:cubicBezTo>
                <a:lnTo>
                  <a:pt x="2408414" y="228429"/>
                </a:lnTo>
                <a:lnTo>
                  <a:pt x="2408650" y="228234"/>
                </a:lnTo>
                <a:cubicBezTo>
                  <a:pt x="2410483" y="228038"/>
                  <a:pt x="2413050" y="228278"/>
                  <a:pt x="2416835" y="229128"/>
                </a:cubicBezTo>
                <a:lnTo>
                  <a:pt x="2422271" y="230733"/>
                </a:lnTo>
                <a:lnTo>
                  <a:pt x="2490341" y="211074"/>
                </a:lnTo>
                <a:cubicBezTo>
                  <a:pt x="2529316" y="208871"/>
                  <a:pt x="2549401" y="191268"/>
                  <a:pt x="2588929" y="200980"/>
                </a:cubicBezTo>
                <a:cubicBezTo>
                  <a:pt x="2625398" y="198847"/>
                  <a:pt x="2654940" y="190424"/>
                  <a:pt x="2687426" y="193848"/>
                </a:cubicBezTo>
                <a:cubicBezTo>
                  <a:pt x="2698335" y="187864"/>
                  <a:pt x="2709521" y="185129"/>
                  <a:pt x="2723517" y="192652"/>
                </a:cubicBezTo>
                <a:cubicBezTo>
                  <a:pt x="2756835" y="188350"/>
                  <a:pt x="2761531" y="176438"/>
                  <a:pt x="2785956" y="184404"/>
                </a:cubicBezTo>
                <a:cubicBezTo>
                  <a:pt x="2799369" y="164864"/>
                  <a:pt x="2802708" y="171921"/>
                  <a:pt x="2813378" y="176833"/>
                </a:cubicBezTo>
                <a:lnTo>
                  <a:pt x="2814782" y="177153"/>
                </a:lnTo>
                <a:lnTo>
                  <a:pt x="2816580" y="174366"/>
                </a:lnTo>
                <a:lnTo>
                  <a:pt x="2821623" y="172875"/>
                </a:lnTo>
                <a:lnTo>
                  <a:pt x="2836688" y="172971"/>
                </a:lnTo>
                <a:lnTo>
                  <a:pt x="2842564" y="173695"/>
                </a:lnTo>
                <a:cubicBezTo>
                  <a:pt x="2846534" y="173937"/>
                  <a:pt x="2849070" y="173769"/>
                  <a:pt x="2850712" y="173290"/>
                </a:cubicBezTo>
                <a:cubicBezTo>
                  <a:pt x="2850757" y="173214"/>
                  <a:pt x="2850801" y="173138"/>
                  <a:pt x="2850846" y="173062"/>
                </a:cubicBezTo>
                <a:lnTo>
                  <a:pt x="2858611" y="173112"/>
                </a:lnTo>
                <a:cubicBezTo>
                  <a:pt x="2871867" y="173694"/>
                  <a:pt x="2884913" y="174736"/>
                  <a:pt x="2897454" y="176114"/>
                </a:cubicBezTo>
                <a:cubicBezTo>
                  <a:pt x="2903755" y="163406"/>
                  <a:pt x="2952342" y="175773"/>
                  <a:pt x="2940369" y="152944"/>
                </a:cubicBezTo>
                <a:cubicBezTo>
                  <a:pt x="2957076" y="154120"/>
                  <a:pt x="2969777" y="163235"/>
                  <a:pt x="2959670" y="148367"/>
                </a:cubicBezTo>
                <a:cubicBezTo>
                  <a:pt x="2965032" y="148320"/>
                  <a:pt x="2967900" y="146880"/>
                  <a:pt x="2969615" y="144755"/>
                </a:cubicBezTo>
                <a:lnTo>
                  <a:pt x="2970000" y="143776"/>
                </a:lnTo>
                <a:lnTo>
                  <a:pt x="3007272" y="146766"/>
                </a:lnTo>
                <a:lnTo>
                  <a:pt x="3011677" y="145404"/>
                </a:lnTo>
                <a:lnTo>
                  <a:pt x="3036668" y="149604"/>
                </a:lnTo>
                <a:lnTo>
                  <a:pt x="3049208" y="150573"/>
                </a:lnTo>
                <a:lnTo>
                  <a:pt x="3053517" y="153322"/>
                </a:lnTo>
                <a:cubicBezTo>
                  <a:pt x="3057746" y="154918"/>
                  <a:pt x="3063258" y="155431"/>
                  <a:pt x="3071637" y="153496"/>
                </a:cubicBezTo>
                <a:lnTo>
                  <a:pt x="3110077" y="149202"/>
                </a:lnTo>
                <a:lnTo>
                  <a:pt x="3173743" y="159581"/>
                </a:lnTo>
                <a:cubicBezTo>
                  <a:pt x="3203872" y="159443"/>
                  <a:pt x="3205720" y="152598"/>
                  <a:pt x="3254203" y="151756"/>
                </a:cubicBezTo>
                <a:cubicBezTo>
                  <a:pt x="3298520" y="170671"/>
                  <a:pt x="3274378" y="179402"/>
                  <a:pt x="3380350" y="151151"/>
                </a:cubicBezTo>
                <a:cubicBezTo>
                  <a:pt x="3433470" y="157383"/>
                  <a:pt x="3409905" y="153931"/>
                  <a:pt x="3476147" y="170925"/>
                </a:cubicBezTo>
                <a:cubicBezTo>
                  <a:pt x="3495624" y="172754"/>
                  <a:pt x="3573433" y="153024"/>
                  <a:pt x="3581876" y="150448"/>
                </a:cubicBezTo>
                <a:cubicBezTo>
                  <a:pt x="3645019" y="168821"/>
                  <a:pt x="3637816" y="143953"/>
                  <a:pt x="3704761" y="150492"/>
                </a:cubicBezTo>
                <a:cubicBezTo>
                  <a:pt x="3732481" y="125722"/>
                  <a:pt x="3720202" y="148011"/>
                  <a:pt x="3755040" y="141978"/>
                </a:cubicBezTo>
                <a:cubicBezTo>
                  <a:pt x="3751742" y="163732"/>
                  <a:pt x="3795265" y="127963"/>
                  <a:pt x="3804689" y="151893"/>
                </a:cubicBezTo>
                <a:cubicBezTo>
                  <a:pt x="3810732" y="150037"/>
                  <a:pt x="3816287" y="147485"/>
                  <a:pt x="3821793" y="144743"/>
                </a:cubicBezTo>
                <a:lnTo>
                  <a:pt x="3824682" y="143319"/>
                </a:lnTo>
                <a:lnTo>
                  <a:pt x="3837536" y="141778"/>
                </a:lnTo>
                <a:lnTo>
                  <a:pt x="3839550" y="136147"/>
                </a:lnTo>
                <a:lnTo>
                  <a:pt x="3857743" y="130104"/>
                </a:lnTo>
                <a:cubicBezTo>
                  <a:pt x="3864805" y="128643"/>
                  <a:pt x="3872697" y="128011"/>
                  <a:pt x="3881852" y="128717"/>
                </a:cubicBezTo>
                <a:cubicBezTo>
                  <a:pt x="3914678" y="140047"/>
                  <a:pt x="3949962" y="139745"/>
                  <a:pt x="3998088" y="127932"/>
                </a:cubicBezTo>
                <a:cubicBezTo>
                  <a:pt x="4012987" y="131622"/>
                  <a:pt x="4058471" y="131332"/>
                  <a:pt x="4066682" y="124147"/>
                </a:cubicBezTo>
                <a:cubicBezTo>
                  <a:pt x="4076084" y="122618"/>
                  <a:pt x="4087294" y="125216"/>
                  <a:pt x="4091246" y="117503"/>
                </a:cubicBezTo>
                <a:cubicBezTo>
                  <a:pt x="4097972" y="108229"/>
                  <a:pt x="4131886" y="122717"/>
                  <a:pt x="4126556" y="111725"/>
                </a:cubicBezTo>
                <a:cubicBezTo>
                  <a:pt x="4150620" y="121653"/>
                  <a:pt x="4168222" y="102239"/>
                  <a:pt x="4187717" y="97496"/>
                </a:cubicBezTo>
                <a:cubicBezTo>
                  <a:pt x="4197248" y="102415"/>
                  <a:pt x="4207541" y="99960"/>
                  <a:pt x="4220826" y="95991"/>
                </a:cubicBezTo>
                <a:lnTo>
                  <a:pt x="4239014" y="90840"/>
                </a:lnTo>
                <a:lnTo>
                  <a:pt x="4246653" y="91360"/>
                </a:lnTo>
                <a:cubicBezTo>
                  <a:pt x="4255895" y="91263"/>
                  <a:pt x="4264334" y="90629"/>
                  <a:pt x="4271841" y="90188"/>
                </a:cubicBezTo>
                <a:lnTo>
                  <a:pt x="4286277" y="90173"/>
                </a:lnTo>
                <a:lnTo>
                  <a:pt x="4292025" y="90407"/>
                </a:lnTo>
                <a:lnTo>
                  <a:pt x="4304713" y="95673"/>
                </a:lnTo>
                <a:lnTo>
                  <a:pt x="4321285" y="93560"/>
                </a:lnTo>
                <a:lnTo>
                  <a:pt x="4339561" y="98806"/>
                </a:lnTo>
                <a:cubicBezTo>
                  <a:pt x="4340668" y="97273"/>
                  <a:pt x="4342159" y="95846"/>
                  <a:pt x="4343990" y="94576"/>
                </a:cubicBezTo>
                <a:lnTo>
                  <a:pt x="4358885" y="90264"/>
                </a:lnTo>
                <a:lnTo>
                  <a:pt x="4371648" y="95312"/>
                </a:lnTo>
                <a:cubicBezTo>
                  <a:pt x="4372251" y="86927"/>
                  <a:pt x="4386448" y="96257"/>
                  <a:pt x="4398380" y="98447"/>
                </a:cubicBezTo>
                <a:lnTo>
                  <a:pt x="4405729" y="97677"/>
                </a:lnTo>
                <a:lnTo>
                  <a:pt x="4431408" y="104311"/>
                </a:lnTo>
                <a:cubicBezTo>
                  <a:pt x="4445462" y="106988"/>
                  <a:pt x="4459011" y="108715"/>
                  <a:pt x="4472183" y="109916"/>
                </a:cubicBezTo>
                <a:lnTo>
                  <a:pt x="4518828" y="112600"/>
                </a:lnTo>
                <a:lnTo>
                  <a:pt x="4532040" y="117793"/>
                </a:lnTo>
                <a:cubicBezTo>
                  <a:pt x="4562193" y="123492"/>
                  <a:pt x="4598554" y="117583"/>
                  <a:pt x="4617778" y="130479"/>
                </a:cubicBezTo>
                <a:cubicBezTo>
                  <a:pt x="4626259" y="133024"/>
                  <a:pt x="4634242" y="134080"/>
                  <a:pt x="4641872" y="134207"/>
                </a:cubicBezTo>
                <a:lnTo>
                  <a:pt x="4662766" y="132438"/>
                </a:lnTo>
                <a:lnTo>
                  <a:pt x="4667770" y="127694"/>
                </a:lnTo>
                <a:lnTo>
                  <a:pt x="4681052" y="128947"/>
                </a:lnTo>
                <a:lnTo>
                  <a:pt x="4684624" y="128241"/>
                </a:lnTo>
                <a:cubicBezTo>
                  <a:pt x="4691441" y="126869"/>
                  <a:pt x="4698205" y="125683"/>
                  <a:pt x="4705061" y="125234"/>
                </a:cubicBezTo>
                <a:cubicBezTo>
                  <a:pt x="4701197" y="149124"/>
                  <a:pt x="4762747" y="125360"/>
                  <a:pt x="4747746" y="144617"/>
                </a:cubicBezTo>
                <a:cubicBezTo>
                  <a:pt x="4784752" y="146312"/>
                  <a:pt x="4823070" y="154053"/>
                  <a:pt x="4867014" y="164145"/>
                </a:cubicBezTo>
                <a:cubicBezTo>
                  <a:pt x="4928279" y="184021"/>
                  <a:pt x="4950439" y="160303"/>
                  <a:pt x="5001600" y="190239"/>
                </a:cubicBezTo>
                <a:cubicBezTo>
                  <a:pt x="5054087" y="196711"/>
                  <a:pt x="5076576" y="177858"/>
                  <a:pt x="5115965" y="186069"/>
                </a:cubicBezTo>
                <a:cubicBezTo>
                  <a:pt x="5141248" y="210877"/>
                  <a:pt x="5145689" y="221876"/>
                  <a:pt x="5193957" y="229364"/>
                </a:cubicBezTo>
                <a:cubicBezTo>
                  <a:pt x="5248620" y="235290"/>
                  <a:pt x="5221967" y="272312"/>
                  <a:pt x="5275907" y="263295"/>
                </a:cubicBezTo>
                <a:cubicBezTo>
                  <a:pt x="5278478" y="267074"/>
                  <a:pt x="5340662" y="273630"/>
                  <a:pt x="5344878" y="276360"/>
                </a:cubicBezTo>
                <a:lnTo>
                  <a:pt x="5413398" y="276235"/>
                </a:lnTo>
                <a:lnTo>
                  <a:pt x="5415629" y="275768"/>
                </a:lnTo>
                <a:cubicBezTo>
                  <a:pt x="5424792" y="275732"/>
                  <a:pt x="5429850" y="277347"/>
                  <a:pt x="5433078" y="279684"/>
                </a:cubicBezTo>
                <a:lnTo>
                  <a:pt x="5435759" y="283100"/>
                </a:lnTo>
                <a:lnTo>
                  <a:pt x="5447372" y="286587"/>
                </a:lnTo>
                <a:lnTo>
                  <a:pt x="5469289" y="295620"/>
                </a:lnTo>
                <a:lnTo>
                  <a:pt x="5508752" y="305753"/>
                </a:lnTo>
                <a:lnTo>
                  <a:pt x="5509657" y="304936"/>
                </a:lnTo>
                <a:cubicBezTo>
                  <a:pt x="5512470" y="303344"/>
                  <a:pt x="5516028" y="302619"/>
                  <a:pt x="5521245" y="303688"/>
                </a:cubicBezTo>
                <a:cubicBezTo>
                  <a:pt x="5535725" y="301391"/>
                  <a:pt x="5577993" y="291441"/>
                  <a:pt x="5596538" y="291153"/>
                </a:cubicBezTo>
                <a:cubicBezTo>
                  <a:pt x="5607932" y="295018"/>
                  <a:pt x="5619996" y="298677"/>
                  <a:pt x="5632514" y="301962"/>
                </a:cubicBezTo>
                <a:lnTo>
                  <a:pt x="5640005" y="303617"/>
                </a:lnTo>
                <a:lnTo>
                  <a:pt x="5640259" y="303435"/>
                </a:lnTo>
                <a:cubicBezTo>
                  <a:pt x="5642108" y="303337"/>
                  <a:pt x="5644653" y="303709"/>
                  <a:pt x="5648365" y="304754"/>
                </a:cubicBezTo>
                <a:lnTo>
                  <a:pt x="5653662" y="306635"/>
                </a:lnTo>
                <a:lnTo>
                  <a:pt x="5668196" y="309846"/>
                </a:lnTo>
                <a:lnTo>
                  <a:pt x="5673886" y="309526"/>
                </a:lnTo>
                <a:lnTo>
                  <a:pt x="5677139" y="307345"/>
                </a:lnTo>
                <a:lnTo>
                  <a:pt x="5708983" y="306674"/>
                </a:lnTo>
                <a:cubicBezTo>
                  <a:pt x="5728308" y="319040"/>
                  <a:pt x="5739318" y="309097"/>
                  <a:pt x="5773909" y="312061"/>
                </a:cubicBezTo>
                <a:cubicBezTo>
                  <a:pt x="5783376" y="321860"/>
                  <a:pt x="5795690" y="321672"/>
                  <a:pt x="5809500" y="318450"/>
                </a:cubicBezTo>
                <a:cubicBezTo>
                  <a:pt x="5839093" y="328324"/>
                  <a:pt x="5872263" y="326728"/>
                  <a:pt x="5908729" y="332335"/>
                </a:cubicBezTo>
                <a:cubicBezTo>
                  <a:pt x="5951727" y="334879"/>
                  <a:pt x="5963099" y="350288"/>
                  <a:pt x="5990524" y="350618"/>
                </a:cubicBezTo>
                <a:cubicBezTo>
                  <a:pt x="5991234" y="376742"/>
                  <a:pt x="6028592" y="335241"/>
                  <a:pt x="6029302" y="361365"/>
                </a:cubicBezTo>
                <a:lnTo>
                  <a:pt x="6086225" y="339621"/>
                </a:lnTo>
                <a:lnTo>
                  <a:pt x="6105063" y="347340"/>
                </a:lnTo>
                <a:cubicBezTo>
                  <a:pt x="6123220" y="350768"/>
                  <a:pt x="6176633" y="357519"/>
                  <a:pt x="6195166" y="360190"/>
                </a:cubicBezTo>
                <a:cubicBezTo>
                  <a:pt x="6208491" y="366896"/>
                  <a:pt x="6210739" y="378331"/>
                  <a:pt x="6216259" y="363365"/>
                </a:cubicBezTo>
                <a:cubicBezTo>
                  <a:pt x="6220943" y="365191"/>
                  <a:pt x="6224807" y="365077"/>
                  <a:pt x="6228331" y="364034"/>
                </a:cubicBezTo>
                <a:lnTo>
                  <a:pt x="6229602" y="363414"/>
                </a:lnTo>
                <a:lnTo>
                  <a:pt x="6258988" y="378660"/>
                </a:lnTo>
                <a:lnTo>
                  <a:pt x="6264106" y="379141"/>
                </a:lnTo>
                <a:lnTo>
                  <a:pt x="6281703" y="391054"/>
                </a:lnTo>
                <a:lnTo>
                  <a:pt x="6291622" y="396155"/>
                </a:lnTo>
                <a:lnTo>
                  <a:pt x="6292712" y="399771"/>
                </a:lnTo>
                <a:cubicBezTo>
                  <a:pt x="6294843" y="402467"/>
                  <a:pt x="6299119" y="404777"/>
                  <a:pt x="6308227" y="406196"/>
                </a:cubicBezTo>
                <a:lnTo>
                  <a:pt x="6328981" y="409495"/>
                </a:lnTo>
                <a:lnTo>
                  <a:pt x="6368693" y="417845"/>
                </a:lnTo>
                <a:cubicBezTo>
                  <a:pt x="6371618" y="421064"/>
                  <a:pt x="6413995" y="448260"/>
                  <a:pt x="6414811" y="452200"/>
                </a:cubicBezTo>
                <a:cubicBezTo>
                  <a:pt x="6472474" y="452324"/>
                  <a:pt x="6416366" y="454044"/>
                  <a:pt x="6467879" y="468248"/>
                </a:cubicBezTo>
                <a:cubicBezTo>
                  <a:pt x="6497136" y="485368"/>
                  <a:pt x="6544744" y="499929"/>
                  <a:pt x="6564351" y="537518"/>
                </a:cubicBezTo>
                <a:cubicBezTo>
                  <a:pt x="6600774" y="544284"/>
                  <a:pt x="6683084" y="572586"/>
                  <a:pt x="6711178" y="573610"/>
                </a:cubicBezTo>
                <a:cubicBezTo>
                  <a:pt x="6726278" y="581783"/>
                  <a:pt x="6766796" y="600843"/>
                  <a:pt x="6764036" y="588943"/>
                </a:cubicBezTo>
                <a:cubicBezTo>
                  <a:pt x="6830367" y="591215"/>
                  <a:pt x="6834546" y="616110"/>
                  <a:pt x="6858983" y="623723"/>
                </a:cubicBezTo>
                <a:cubicBezTo>
                  <a:pt x="6883420" y="631336"/>
                  <a:pt x="6874724" y="627173"/>
                  <a:pt x="6910661" y="634620"/>
                </a:cubicBezTo>
                <a:cubicBezTo>
                  <a:pt x="6886933" y="650238"/>
                  <a:pt x="6958918" y="637790"/>
                  <a:pt x="6944111" y="659502"/>
                </a:cubicBezTo>
                <a:cubicBezTo>
                  <a:pt x="6951121" y="660169"/>
                  <a:pt x="6958378" y="660132"/>
                  <a:pt x="6965771" y="659931"/>
                </a:cubicBezTo>
                <a:lnTo>
                  <a:pt x="6969639" y="659837"/>
                </a:lnTo>
                <a:lnTo>
                  <a:pt x="6982242" y="663112"/>
                </a:lnTo>
                <a:lnTo>
                  <a:pt x="6989387" y="659474"/>
                </a:lnTo>
                <a:lnTo>
                  <a:pt x="7010930" y="661134"/>
                </a:lnTo>
                <a:cubicBezTo>
                  <a:pt x="7018443" y="662461"/>
                  <a:pt x="7025878" y="664712"/>
                  <a:pt x="7033125" y="668436"/>
                </a:cubicBezTo>
                <a:cubicBezTo>
                  <a:pt x="7050655" y="688564"/>
                  <a:pt x="7113778" y="682286"/>
                  <a:pt x="7134461" y="708192"/>
                </a:cubicBezTo>
                <a:cubicBezTo>
                  <a:pt x="7143815" y="716210"/>
                  <a:pt x="7183449" y="731779"/>
                  <a:pt x="7197450" y="729094"/>
                </a:cubicBezTo>
                <a:cubicBezTo>
                  <a:pt x="7207053" y="731180"/>
                  <a:pt x="7214263" y="737074"/>
                  <a:pt x="7225084" y="732505"/>
                </a:cubicBezTo>
                <a:cubicBezTo>
                  <a:pt x="7239802" y="727692"/>
                  <a:pt x="7255247" y="750633"/>
                  <a:pt x="7261183" y="740313"/>
                </a:cubicBezTo>
                <a:cubicBezTo>
                  <a:pt x="7272476" y="756319"/>
                  <a:pt x="7306339" y="747471"/>
                  <a:pt x="7327760" y="750586"/>
                </a:cubicBezTo>
                <a:cubicBezTo>
                  <a:pt x="7334820" y="764783"/>
                  <a:pt x="7372804" y="757321"/>
                  <a:pt x="7412222" y="770487"/>
                </a:cubicBezTo>
                <a:cubicBezTo>
                  <a:pt x="7419482" y="786537"/>
                  <a:pt x="7438908" y="779230"/>
                  <a:pt x="7457904" y="804321"/>
                </a:cubicBezTo>
                <a:cubicBezTo>
                  <a:pt x="7460334" y="803523"/>
                  <a:pt x="7462991" y="802942"/>
                  <a:pt x="7465795" y="802598"/>
                </a:cubicBezTo>
                <a:cubicBezTo>
                  <a:pt x="7482080" y="800599"/>
                  <a:pt x="7499653" y="806831"/>
                  <a:pt x="7505046" y="816517"/>
                </a:cubicBezTo>
                <a:cubicBezTo>
                  <a:pt x="7538417" y="853074"/>
                  <a:pt x="7584173" y="869067"/>
                  <a:pt x="7623220" y="888520"/>
                </a:cubicBezTo>
                <a:cubicBezTo>
                  <a:pt x="7669184" y="908475"/>
                  <a:pt x="7655844" y="875556"/>
                  <a:pt x="7700458" y="915079"/>
                </a:cubicBezTo>
                <a:cubicBezTo>
                  <a:pt x="7713299" y="910096"/>
                  <a:pt x="7721213" y="912537"/>
                  <a:pt x="7730988" y="920756"/>
                </a:cubicBezTo>
                <a:cubicBezTo>
                  <a:pt x="7753798" y="929904"/>
                  <a:pt x="7768001" y="910742"/>
                  <a:pt x="7781942" y="930503"/>
                </a:cubicBezTo>
                <a:cubicBezTo>
                  <a:pt x="7786314" y="919014"/>
                  <a:pt x="7829555" y="942839"/>
                  <a:pt x="7827704" y="928558"/>
                </a:cubicBezTo>
                <a:cubicBezTo>
                  <a:pt x="7849394" y="934107"/>
                  <a:pt x="7886324" y="955931"/>
                  <a:pt x="7912084" y="963800"/>
                </a:cubicBezTo>
                <a:cubicBezTo>
                  <a:pt x="7931225" y="978091"/>
                  <a:pt x="7944890" y="969299"/>
                  <a:pt x="7982264" y="975773"/>
                </a:cubicBezTo>
                <a:lnTo>
                  <a:pt x="7991272" y="981104"/>
                </a:lnTo>
                <a:lnTo>
                  <a:pt x="8079795" y="982983"/>
                </a:lnTo>
                <a:cubicBezTo>
                  <a:pt x="8106396" y="984534"/>
                  <a:pt x="8123279" y="987466"/>
                  <a:pt x="8150881" y="990411"/>
                </a:cubicBezTo>
                <a:cubicBezTo>
                  <a:pt x="8155184" y="995435"/>
                  <a:pt x="8170794" y="995512"/>
                  <a:pt x="8172106" y="990512"/>
                </a:cubicBezTo>
                <a:cubicBezTo>
                  <a:pt x="8178349" y="993790"/>
                  <a:pt x="8190057" y="1007072"/>
                  <a:pt x="8196076" y="1000078"/>
                </a:cubicBezTo>
                <a:cubicBezTo>
                  <a:pt x="8214144" y="1004259"/>
                  <a:pt x="8231408" y="1009730"/>
                  <a:pt x="8247463" y="1016332"/>
                </a:cubicBezTo>
                <a:lnTo>
                  <a:pt x="8279272" y="1032921"/>
                </a:lnTo>
                <a:lnTo>
                  <a:pt x="8289611" y="1028630"/>
                </a:lnTo>
                <a:cubicBezTo>
                  <a:pt x="8296281" y="1026812"/>
                  <a:pt x="8303468" y="1026422"/>
                  <a:pt x="8311483" y="1029399"/>
                </a:cubicBezTo>
                <a:cubicBezTo>
                  <a:pt x="8353073" y="1061234"/>
                  <a:pt x="8320764" y="1016490"/>
                  <a:pt x="8399489" y="1048562"/>
                </a:cubicBezTo>
                <a:cubicBezTo>
                  <a:pt x="8402160" y="1052480"/>
                  <a:pt x="8414285" y="1053290"/>
                  <a:pt x="8415973" y="1049660"/>
                </a:cubicBezTo>
                <a:cubicBezTo>
                  <a:pt x="8420389" y="1052382"/>
                  <a:pt x="8427708" y="1062757"/>
                  <a:pt x="8433326" y="1057881"/>
                </a:cubicBezTo>
                <a:cubicBezTo>
                  <a:pt x="8460295" y="1065796"/>
                  <a:pt x="8484063" y="1077374"/>
                  <a:pt x="8502328" y="1091498"/>
                </a:cubicBezTo>
                <a:cubicBezTo>
                  <a:pt x="8531547" y="1095185"/>
                  <a:pt x="8534164" y="1100958"/>
                  <a:pt x="8534346" y="1106980"/>
                </a:cubicBezTo>
                <a:cubicBezTo>
                  <a:pt x="8534557" y="1108274"/>
                  <a:pt x="8534769" y="1109567"/>
                  <a:pt x="8534980" y="1110861"/>
                </a:cubicBezTo>
                <a:lnTo>
                  <a:pt x="8544104" y="1108406"/>
                </a:lnTo>
                <a:cubicBezTo>
                  <a:pt x="8553358" y="1107980"/>
                  <a:pt x="8560970" y="1111788"/>
                  <a:pt x="8567742" y="1117590"/>
                </a:cubicBezTo>
                <a:lnTo>
                  <a:pt x="8633779" y="1139226"/>
                </a:lnTo>
                <a:cubicBezTo>
                  <a:pt x="8631667" y="1160202"/>
                  <a:pt x="8667456" y="1147793"/>
                  <a:pt x="8676965" y="1156949"/>
                </a:cubicBezTo>
                <a:cubicBezTo>
                  <a:pt x="8686287" y="1153629"/>
                  <a:pt x="8693306" y="1154163"/>
                  <a:pt x="8698944" y="1156939"/>
                </a:cubicBezTo>
                <a:lnTo>
                  <a:pt x="8751897" y="1190886"/>
                </a:lnTo>
                <a:cubicBezTo>
                  <a:pt x="8774451" y="1199167"/>
                  <a:pt x="8817274" y="1202653"/>
                  <a:pt x="8834270" y="1206624"/>
                </a:cubicBezTo>
                <a:lnTo>
                  <a:pt x="8853872" y="1214714"/>
                </a:lnTo>
                <a:lnTo>
                  <a:pt x="8861901" y="1211375"/>
                </a:lnTo>
                <a:lnTo>
                  <a:pt x="8874168" y="1213967"/>
                </a:lnTo>
                <a:lnTo>
                  <a:pt x="8871123" y="1221160"/>
                </a:lnTo>
                <a:lnTo>
                  <a:pt x="8903537" y="1230588"/>
                </a:lnTo>
                <a:cubicBezTo>
                  <a:pt x="8927391" y="1238223"/>
                  <a:pt x="8944740" y="1247326"/>
                  <a:pt x="8933767" y="1263368"/>
                </a:cubicBezTo>
                <a:cubicBezTo>
                  <a:pt x="8934120" y="1285491"/>
                  <a:pt x="8996547" y="1266466"/>
                  <a:pt x="8985765" y="1287664"/>
                </a:cubicBezTo>
                <a:cubicBezTo>
                  <a:pt x="9013243" y="1278923"/>
                  <a:pt x="9037732" y="1309948"/>
                  <a:pt x="9071444" y="1317305"/>
                </a:cubicBezTo>
                <a:cubicBezTo>
                  <a:pt x="9072853" y="1328357"/>
                  <a:pt x="9080775" y="1329726"/>
                  <a:pt x="9096711" y="1327777"/>
                </a:cubicBezTo>
                <a:cubicBezTo>
                  <a:pt x="9206252" y="1348526"/>
                  <a:pt x="9301825" y="1489393"/>
                  <a:pt x="9338853" y="1448046"/>
                </a:cubicBezTo>
                <a:cubicBezTo>
                  <a:pt x="9364628" y="1453029"/>
                  <a:pt x="9440704" y="1458325"/>
                  <a:pt x="9520814" y="1449827"/>
                </a:cubicBezTo>
                <a:cubicBezTo>
                  <a:pt x="9536849" y="1478455"/>
                  <a:pt x="9672877" y="1480312"/>
                  <a:pt x="9702271" y="1488553"/>
                </a:cubicBezTo>
                <a:cubicBezTo>
                  <a:pt x="9702279" y="1504784"/>
                  <a:pt x="9757099" y="1502097"/>
                  <a:pt x="9744273" y="1523512"/>
                </a:cubicBezTo>
                <a:cubicBezTo>
                  <a:pt x="9746944" y="1534160"/>
                  <a:pt x="9761818" y="1537070"/>
                  <a:pt x="9771903" y="1530034"/>
                </a:cubicBezTo>
                <a:cubicBezTo>
                  <a:pt x="9788959" y="1535562"/>
                  <a:pt x="9795727" y="1548881"/>
                  <a:pt x="9818565" y="1538545"/>
                </a:cubicBezTo>
                <a:cubicBezTo>
                  <a:pt x="9842216" y="1545630"/>
                  <a:pt x="9854597" y="1583514"/>
                  <a:pt x="9882202" y="1565888"/>
                </a:cubicBezTo>
                <a:cubicBezTo>
                  <a:pt x="9890497" y="1603508"/>
                  <a:pt x="9975093" y="1584109"/>
                  <a:pt x="10022025" y="1599696"/>
                </a:cubicBezTo>
                <a:cubicBezTo>
                  <a:pt x="10087599" y="1644100"/>
                  <a:pt x="10182002" y="1632879"/>
                  <a:pt x="10220406" y="1677005"/>
                </a:cubicBezTo>
                <a:lnTo>
                  <a:pt x="10232859" y="1699043"/>
                </a:lnTo>
                <a:lnTo>
                  <a:pt x="0" y="1699043"/>
                </a:lnTo>
                <a:lnTo>
                  <a:pt x="0" y="21828"/>
                </a:lnTo>
                <a:lnTo>
                  <a:pt x="8097" y="24355"/>
                </a:lnTo>
                <a:cubicBezTo>
                  <a:pt x="43947" y="29235"/>
                  <a:pt x="34752" y="21899"/>
                  <a:pt x="77128" y="6867"/>
                </a:cubicBezTo>
                <a:cubicBezTo>
                  <a:pt x="120709" y="7920"/>
                  <a:pt x="146704" y="-7760"/>
                  <a:pt x="188338" y="5079"/>
                </a:cubicBezTo>
                <a:cubicBezTo>
                  <a:pt x="229133" y="5993"/>
                  <a:pt x="263614" y="138"/>
                  <a:pt x="298809" y="6198"/>
                </a:cubicBezTo>
                <a:cubicBezTo>
                  <a:pt x="312163" y="1206"/>
                  <a:pt x="325122" y="-563"/>
                  <a:pt x="338985" y="8006"/>
                </a:cubicBezTo>
                <a:cubicBezTo>
                  <a:pt x="376758" y="6523"/>
                  <a:pt x="384512" y="-4822"/>
                  <a:pt x="409815" y="5045"/>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909B53-2F86-374C-BF8E-E4DD6FC7D157}"/>
              </a:ext>
            </a:extLst>
          </p:cNvPr>
          <p:cNvSpPr>
            <a:spLocks noGrp="1"/>
          </p:cNvSpPr>
          <p:nvPr>
            <p:ph type="title"/>
          </p:nvPr>
        </p:nvSpPr>
        <p:spPr>
          <a:xfrm>
            <a:off x="302923" y="5675014"/>
            <a:ext cx="7068541" cy="667638"/>
          </a:xfrm>
        </p:spPr>
        <p:txBody>
          <a:bodyPr vert="horz" lIns="91440" tIns="45720" rIns="91440" bIns="45720" rtlCol="0" anchor="t">
            <a:normAutofit fontScale="90000"/>
          </a:bodyPr>
          <a:lstStyle/>
          <a:p>
            <a:r>
              <a:rPr lang="en-US" sz="2800" cap="all" spc="600" dirty="0"/>
              <a:t>The First Forum(1998) Wuppertal, Germany</a:t>
            </a:r>
          </a:p>
        </p:txBody>
      </p:sp>
      <p:sp>
        <p:nvSpPr>
          <p:cNvPr id="4" name="TextBox 3">
            <a:extLst>
              <a:ext uri="{FF2B5EF4-FFF2-40B4-BE49-F238E27FC236}">
                <a16:creationId xmlns:a16="http://schemas.microsoft.com/office/drawing/2014/main" id="{72D268FD-CF90-7D46-B161-710196C7EB4C}"/>
              </a:ext>
            </a:extLst>
          </p:cNvPr>
          <p:cNvSpPr txBox="1"/>
          <p:nvPr/>
        </p:nvSpPr>
        <p:spPr>
          <a:xfrm>
            <a:off x="9083638" y="5617097"/>
            <a:ext cx="2971328" cy="646331"/>
          </a:xfrm>
          <a:prstGeom prst="rect">
            <a:avLst/>
          </a:prstGeom>
          <a:solidFill>
            <a:schemeClr val="tx1"/>
          </a:solidFill>
        </p:spPr>
        <p:txBody>
          <a:bodyPr wrap="square" rtlCol="0">
            <a:spAutoFit/>
          </a:bodyPr>
          <a:lstStyle/>
          <a:p>
            <a:r>
              <a:rPr lang="en-US" dirty="0">
                <a:solidFill>
                  <a:schemeClr val="bg1"/>
                </a:solidFill>
              </a:rPr>
              <a:t>Image: Wuppertal </a:t>
            </a:r>
            <a:r>
              <a:rPr lang="en-US" dirty="0" err="1">
                <a:solidFill>
                  <a:schemeClr val="bg1"/>
                </a:solidFill>
              </a:rPr>
              <a:t>kaiserwagen</a:t>
            </a:r>
            <a:r>
              <a:rPr lang="en-US" dirty="0">
                <a:solidFill>
                  <a:schemeClr val="bg1"/>
                </a:solidFill>
              </a:rPr>
              <a:t>: credit </a:t>
            </a:r>
            <a:r>
              <a:rPr lang="en-US" dirty="0" err="1">
                <a:solidFill>
                  <a:schemeClr val="bg1"/>
                </a:solidFill>
              </a:rPr>
              <a:t>JuergenG</a:t>
            </a:r>
            <a:endParaRPr lang="en-US" dirty="0">
              <a:solidFill>
                <a:schemeClr val="bg1"/>
              </a:solidFill>
            </a:endParaRPr>
          </a:p>
        </p:txBody>
      </p:sp>
      <p:pic>
        <p:nvPicPr>
          <p:cNvPr id="6148" name="Picture 4" descr="w:en:Creative Commons">
            <a:extLst>
              <a:ext uri="{FF2B5EF4-FFF2-40B4-BE49-F238E27FC236}">
                <a16:creationId xmlns:a16="http://schemas.microsoft.com/office/drawing/2014/main" id="{39D6B01C-5105-7F4D-8D73-17069E77CD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3945" y="6324476"/>
            <a:ext cx="772180" cy="43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72">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577DC-0369-7E4D-9CA2-CB2D0F8F46B9}"/>
              </a:ext>
            </a:extLst>
          </p:cNvPr>
          <p:cNvSpPr>
            <a:spLocks noGrp="1"/>
          </p:cNvSpPr>
          <p:nvPr>
            <p:ph type="title"/>
          </p:nvPr>
        </p:nvSpPr>
        <p:spPr>
          <a:xfrm>
            <a:off x="7286256" y="159896"/>
            <a:ext cx="3937094" cy="634583"/>
          </a:xfrm>
        </p:spPr>
        <p:txBody>
          <a:bodyPr>
            <a:normAutofit fontScale="90000"/>
          </a:bodyPr>
          <a:lstStyle/>
          <a:p>
            <a:r>
              <a:rPr lang="en-US" dirty="0"/>
              <a:t>Continuity</a:t>
            </a:r>
          </a:p>
        </p:txBody>
      </p:sp>
      <p:pic>
        <p:nvPicPr>
          <p:cNvPr id="8194" name="Picture 2" descr="The European Forum on Urban Forestry (EFUF) 2017, Barcelona">
            <a:extLst>
              <a:ext uri="{FF2B5EF4-FFF2-40B4-BE49-F238E27FC236}">
                <a16:creationId xmlns:a16="http://schemas.microsoft.com/office/drawing/2014/main" id="{0CC42FD1-2C2F-6E4E-98AF-BA9F3BD8B6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5" r="15939" b="-1"/>
          <a:stretch/>
        </p:blipFill>
        <p:spPr bwMode="auto">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4617E8-22DD-0446-AAF2-05FD437CC1B0}"/>
              </a:ext>
            </a:extLst>
          </p:cNvPr>
          <p:cNvSpPr>
            <a:spLocks noGrp="1"/>
          </p:cNvSpPr>
          <p:nvPr>
            <p:ph idx="1"/>
          </p:nvPr>
        </p:nvSpPr>
        <p:spPr>
          <a:xfrm>
            <a:off x="7286253" y="794479"/>
            <a:ext cx="4587907" cy="5459899"/>
          </a:xfrm>
        </p:spPr>
        <p:txBody>
          <a:bodyPr>
            <a:normAutofit/>
          </a:bodyPr>
          <a:lstStyle/>
          <a:p>
            <a:pPr marL="0" indent="0">
              <a:lnSpc>
                <a:spcPct val="104000"/>
              </a:lnSpc>
              <a:buNone/>
            </a:pPr>
            <a:r>
              <a:rPr lang="en-US" dirty="0"/>
              <a:t>There was no intention that the European Forum on Urban Forestry would become an annual event. However, it was so well received that many attendees stepped forward to </a:t>
            </a:r>
            <a:r>
              <a:rPr lang="en-US" dirty="0" err="1"/>
              <a:t>organise</a:t>
            </a:r>
            <a:r>
              <a:rPr lang="en-US" dirty="0"/>
              <a:t> a future forum.  </a:t>
            </a:r>
          </a:p>
          <a:p>
            <a:pPr marL="0" indent="0">
              <a:lnSpc>
                <a:spcPct val="104000"/>
              </a:lnSpc>
              <a:buNone/>
            </a:pPr>
            <a:r>
              <a:rPr lang="en-US" dirty="0"/>
              <a:t>For the last 25 years has been sustained in this way. The only notable changes being the setting up of the steering group in 2015, the cancellation of the 2020 forum in Manchester due to Covid and the organisation of the first digital forum in 2021.</a:t>
            </a:r>
          </a:p>
        </p:txBody>
      </p:sp>
      <p:sp>
        <p:nvSpPr>
          <p:cNvPr id="4" name="TextBox 3">
            <a:extLst>
              <a:ext uri="{FF2B5EF4-FFF2-40B4-BE49-F238E27FC236}">
                <a16:creationId xmlns:a16="http://schemas.microsoft.com/office/drawing/2014/main" id="{BD79FEA9-0759-2A40-B03D-6CC7E9A713D8}"/>
              </a:ext>
            </a:extLst>
          </p:cNvPr>
          <p:cNvSpPr txBox="1"/>
          <p:nvPr/>
        </p:nvSpPr>
        <p:spPr>
          <a:xfrm>
            <a:off x="7286255" y="5291528"/>
            <a:ext cx="4587903" cy="923330"/>
          </a:xfrm>
          <a:prstGeom prst="rect">
            <a:avLst/>
          </a:prstGeom>
          <a:noFill/>
        </p:spPr>
        <p:txBody>
          <a:bodyPr wrap="square" rtlCol="0">
            <a:spAutoFit/>
          </a:bodyPr>
          <a:lstStyle/>
          <a:p>
            <a:r>
              <a:rPr lang="en-US" dirty="0"/>
              <a:t>Image: Cecil Konijnendijk (left), John Parker (</a:t>
            </a:r>
            <a:r>
              <a:rPr lang="en-US" dirty="0" err="1"/>
              <a:t>centre</a:t>
            </a:r>
            <a:r>
              <a:rPr lang="en-US" dirty="0"/>
              <a:t>), Clive Davies (right).  John Parker receiving an award at EFUF 2016 in Ljubljana</a:t>
            </a:r>
          </a:p>
        </p:txBody>
      </p:sp>
    </p:spTree>
    <p:extLst>
      <p:ext uri="{BB962C8B-B14F-4D97-AF65-F5344CB8AC3E}">
        <p14:creationId xmlns:p14="http://schemas.microsoft.com/office/powerpoint/2010/main" val="411967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75" name="Rectangle 7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FE53FA-A3B2-6A43-AFB3-3149315EE366}"/>
              </a:ext>
            </a:extLst>
          </p:cNvPr>
          <p:cNvSpPr>
            <a:spLocks noGrp="1"/>
          </p:cNvSpPr>
          <p:nvPr>
            <p:ph type="title"/>
          </p:nvPr>
        </p:nvSpPr>
        <p:spPr>
          <a:xfrm>
            <a:off x="356673" y="534240"/>
            <a:ext cx="4476464" cy="1216024"/>
          </a:xfrm>
        </p:spPr>
        <p:txBody>
          <a:bodyPr vert="horz" lIns="91440" tIns="45720" rIns="91440" bIns="45720" rtlCol="0" anchor="ctr">
            <a:normAutofit/>
          </a:bodyPr>
          <a:lstStyle/>
          <a:p>
            <a:r>
              <a:rPr lang="en-US" sz="2800" cap="all" spc="600" dirty="0"/>
              <a:t>The first decade</a:t>
            </a:r>
          </a:p>
        </p:txBody>
      </p:sp>
      <p:sp>
        <p:nvSpPr>
          <p:cNvPr id="5" name="Content Placeholder 4">
            <a:extLst>
              <a:ext uri="{FF2B5EF4-FFF2-40B4-BE49-F238E27FC236}">
                <a16:creationId xmlns:a16="http://schemas.microsoft.com/office/drawing/2014/main" id="{00CF8975-DA6A-C645-8CEA-D364FC069228}"/>
              </a:ext>
            </a:extLst>
          </p:cNvPr>
          <p:cNvSpPr>
            <a:spLocks noGrp="1"/>
          </p:cNvSpPr>
          <p:nvPr>
            <p:ph sz="half" idx="1"/>
          </p:nvPr>
        </p:nvSpPr>
        <p:spPr>
          <a:xfrm>
            <a:off x="356673" y="1893512"/>
            <a:ext cx="3875963" cy="4107020"/>
          </a:xfrm>
        </p:spPr>
        <p:txBody>
          <a:bodyPr vert="horz" lIns="91440" tIns="45720" rIns="91440" bIns="45720" rtlCol="0">
            <a:normAutofit/>
          </a:bodyPr>
          <a:lstStyle/>
          <a:p>
            <a:pPr marL="0" indent="0">
              <a:lnSpc>
                <a:spcPct val="100000"/>
              </a:lnSpc>
              <a:buNone/>
            </a:pPr>
            <a:r>
              <a:rPr lang="en-US" spc="50" dirty="0"/>
              <a:t>1998 – Wuppertal, Germany</a:t>
            </a:r>
            <a:br>
              <a:rPr lang="en-US" spc="50" dirty="0"/>
            </a:br>
            <a:r>
              <a:rPr lang="en-US" spc="50" dirty="0"/>
              <a:t>1999 – Aarhus, </a:t>
            </a:r>
            <a:r>
              <a:rPr lang="en-US" spc="50" dirty="0" err="1"/>
              <a:t>Danmark</a:t>
            </a:r>
            <a:br>
              <a:rPr lang="en-US" spc="50" dirty="0"/>
            </a:br>
            <a:r>
              <a:rPr lang="en-US" spc="50" dirty="0"/>
              <a:t>2000 – Budapest, Hungary</a:t>
            </a:r>
            <a:br>
              <a:rPr lang="en-US" spc="50" dirty="0"/>
            </a:br>
            <a:r>
              <a:rPr lang="en-US" spc="50" dirty="0"/>
              <a:t>2001 – Durham, United Kingdom</a:t>
            </a:r>
            <a:br>
              <a:rPr lang="en-US" spc="50" dirty="0"/>
            </a:br>
            <a:r>
              <a:rPr lang="en-US" spc="50" dirty="0"/>
              <a:t>2002 – Trondheim, Norway</a:t>
            </a:r>
            <a:br>
              <a:rPr lang="en-US" spc="50" dirty="0"/>
            </a:br>
            <a:r>
              <a:rPr lang="en-US" spc="50" dirty="0"/>
              <a:t>2003 – Arnhem, The Netherlands &amp; Brussels, Belgium</a:t>
            </a:r>
            <a:br>
              <a:rPr lang="en-US" spc="50" dirty="0"/>
            </a:br>
            <a:r>
              <a:rPr lang="en-US" spc="50" dirty="0"/>
              <a:t>2004 – Stockholm, Sweden</a:t>
            </a:r>
            <a:br>
              <a:rPr lang="en-US" spc="50" dirty="0"/>
            </a:br>
            <a:r>
              <a:rPr lang="en-US" spc="50" dirty="0"/>
              <a:t>2005 – </a:t>
            </a:r>
            <a:r>
              <a:rPr lang="en-US" spc="50" dirty="0" err="1"/>
              <a:t>Celje</a:t>
            </a:r>
            <a:r>
              <a:rPr lang="en-US" spc="50" dirty="0"/>
              <a:t>, Slovenia</a:t>
            </a:r>
            <a:br>
              <a:rPr lang="en-US" spc="50" dirty="0"/>
            </a:br>
            <a:r>
              <a:rPr lang="en-US" spc="50" dirty="0"/>
              <a:t>2006 – Florence, Italy</a:t>
            </a:r>
            <a:br>
              <a:rPr lang="en-US" spc="50" dirty="0"/>
            </a:br>
            <a:r>
              <a:rPr lang="en-US" spc="50" dirty="0"/>
              <a:t>2007 – Gelsenkirchen, Germany</a:t>
            </a:r>
            <a:br>
              <a:rPr lang="en-US" spc="50" dirty="0"/>
            </a:br>
            <a:r>
              <a:rPr lang="en-US" spc="50" dirty="0"/>
              <a:t>2008 – Hämeenlinna, Finland</a:t>
            </a:r>
            <a:br>
              <a:rPr lang="en-US" spc="50" dirty="0"/>
            </a:br>
            <a:endParaRPr lang="en-US" spc="50" dirty="0"/>
          </a:p>
        </p:txBody>
      </p:sp>
      <p:pic>
        <p:nvPicPr>
          <p:cNvPr id="9218" name="Picture 2" descr="Hämeenlinna is full of things to see and experience.">
            <a:extLst>
              <a:ext uri="{FF2B5EF4-FFF2-40B4-BE49-F238E27FC236}">
                <a16:creationId xmlns:a16="http://schemas.microsoft.com/office/drawing/2014/main" id="{C4424B7B-2962-8B42-844B-1151AAA5B1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43" r="15777" b="-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ACF50F-A936-6147-9692-89E005587CB0}"/>
              </a:ext>
            </a:extLst>
          </p:cNvPr>
          <p:cNvSpPr txBox="1"/>
          <p:nvPr/>
        </p:nvSpPr>
        <p:spPr>
          <a:xfrm>
            <a:off x="356673" y="6068420"/>
            <a:ext cx="4895167" cy="646331"/>
          </a:xfrm>
          <a:prstGeom prst="rect">
            <a:avLst/>
          </a:prstGeom>
          <a:noFill/>
        </p:spPr>
        <p:txBody>
          <a:bodyPr wrap="square" rtlCol="0">
            <a:spAutoFit/>
          </a:bodyPr>
          <a:lstStyle/>
          <a:p>
            <a:r>
              <a:rPr lang="en-US" dirty="0"/>
              <a:t>The City by the lake - </a:t>
            </a:r>
            <a:r>
              <a:rPr lang="en-US" spc="50" dirty="0"/>
              <a:t>Hämeenlinna, Finland, destination for EFUF 2008. image: Visit </a:t>
            </a:r>
            <a:r>
              <a:rPr lang="en-US" spc="50" dirty="0" err="1"/>
              <a:t>Hame</a:t>
            </a:r>
            <a:endParaRPr lang="en-US" dirty="0"/>
          </a:p>
        </p:txBody>
      </p:sp>
    </p:spTree>
    <p:extLst>
      <p:ext uri="{BB962C8B-B14F-4D97-AF65-F5344CB8AC3E}">
        <p14:creationId xmlns:p14="http://schemas.microsoft.com/office/powerpoint/2010/main" val="95543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75" name="Rectangle 7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FE53FA-A3B2-6A43-AFB3-3149315EE366}"/>
              </a:ext>
            </a:extLst>
          </p:cNvPr>
          <p:cNvSpPr>
            <a:spLocks noGrp="1"/>
          </p:cNvSpPr>
          <p:nvPr>
            <p:ph type="title"/>
          </p:nvPr>
        </p:nvSpPr>
        <p:spPr>
          <a:xfrm>
            <a:off x="356672" y="534240"/>
            <a:ext cx="4895167" cy="1216024"/>
          </a:xfrm>
        </p:spPr>
        <p:txBody>
          <a:bodyPr vert="horz" lIns="91440" tIns="45720" rIns="91440" bIns="45720" rtlCol="0" anchor="ctr">
            <a:normAutofit/>
          </a:bodyPr>
          <a:lstStyle/>
          <a:p>
            <a:r>
              <a:rPr lang="en-US" sz="2800" cap="all" spc="600" dirty="0"/>
              <a:t>The SECOND decade</a:t>
            </a:r>
          </a:p>
        </p:txBody>
      </p:sp>
      <p:sp>
        <p:nvSpPr>
          <p:cNvPr id="5" name="Content Placeholder 4">
            <a:extLst>
              <a:ext uri="{FF2B5EF4-FFF2-40B4-BE49-F238E27FC236}">
                <a16:creationId xmlns:a16="http://schemas.microsoft.com/office/drawing/2014/main" id="{00CF8975-DA6A-C645-8CEA-D364FC069228}"/>
              </a:ext>
            </a:extLst>
          </p:cNvPr>
          <p:cNvSpPr>
            <a:spLocks noGrp="1"/>
          </p:cNvSpPr>
          <p:nvPr>
            <p:ph sz="half" idx="1"/>
          </p:nvPr>
        </p:nvSpPr>
        <p:spPr>
          <a:xfrm>
            <a:off x="356673" y="1893512"/>
            <a:ext cx="3875963" cy="4107020"/>
          </a:xfrm>
        </p:spPr>
        <p:txBody>
          <a:bodyPr vert="horz" lIns="91440" tIns="45720" rIns="91440" bIns="45720" rtlCol="0">
            <a:normAutofit fontScale="92500"/>
          </a:bodyPr>
          <a:lstStyle/>
          <a:p>
            <a:pPr marL="0" indent="0">
              <a:lnSpc>
                <a:spcPct val="110000"/>
              </a:lnSpc>
              <a:spcBef>
                <a:spcPts val="0"/>
              </a:spcBef>
              <a:buNone/>
            </a:pPr>
            <a:r>
              <a:rPr lang="en-GB" sz="2200" spc="50" dirty="0"/>
              <a:t>2009 – Arnhem, The </a:t>
            </a:r>
            <a:r>
              <a:rPr lang="en-GB" sz="2200" spc="50" dirty="0" err="1"/>
              <a:t>Nederlands</a:t>
            </a:r>
            <a:br>
              <a:rPr lang="en-GB" sz="2200" spc="50" dirty="0"/>
            </a:br>
            <a:r>
              <a:rPr lang="en-GB" sz="2200" spc="50" dirty="0"/>
              <a:t>2010 – </a:t>
            </a:r>
            <a:r>
              <a:rPr lang="en-GB" sz="2200" spc="50" dirty="0" err="1"/>
              <a:t>Tulln</a:t>
            </a:r>
            <a:r>
              <a:rPr lang="en-GB" sz="2200" spc="50" dirty="0"/>
              <a:t>, Austria</a:t>
            </a:r>
            <a:br>
              <a:rPr lang="en-GB" sz="2200" spc="50" dirty="0"/>
            </a:br>
            <a:r>
              <a:rPr lang="en-GB" sz="2200" spc="50" dirty="0"/>
              <a:t>2011 – Glasgow, United Kingdom</a:t>
            </a:r>
            <a:br>
              <a:rPr lang="en-GB" sz="2200" spc="50" dirty="0"/>
            </a:br>
            <a:r>
              <a:rPr lang="en-GB" sz="2200" spc="50" dirty="0"/>
              <a:t>2012 – Leipzig, Germany</a:t>
            </a:r>
            <a:br>
              <a:rPr lang="en-GB" sz="2200" spc="50" dirty="0"/>
            </a:br>
            <a:r>
              <a:rPr lang="en-GB" sz="2200" spc="50" dirty="0"/>
              <a:t>2013 – Milano, Italy </a:t>
            </a:r>
          </a:p>
          <a:p>
            <a:pPr marL="0" indent="0">
              <a:lnSpc>
                <a:spcPct val="110000"/>
              </a:lnSpc>
              <a:spcBef>
                <a:spcPts val="0"/>
              </a:spcBef>
              <a:buNone/>
            </a:pPr>
            <a:r>
              <a:rPr lang="en-GB" sz="2200" spc="50" dirty="0"/>
              <a:t>2014 – Lausanne, Switzerland </a:t>
            </a:r>
          </a:p>
          <a:p>
            <a:pPr marL="0" indent="0">
              <a:lnSpc>
                <a:spcPct val="110000"/>
              </a:lnSpc>
              <a:spcBef>
                <a:spcPts val="0"/>
              </a:spcBef>
              <a:buNone/>
            </a:pPr>
            <a:r>
              <a:rPr lang="en-GB" sz="2200" spc="50" dirty="0"/>
              <a:t>2015 – Brussels, Belgium </a:t>
            </a:r>
          </a:p>
          <a:p>
            <a:pPr marL="0" indent="0">
              <a:lnSpc>
                <a:spcPct val="110000"/>
              </a:lnSpc>
              <a:spcBef>
                <a:spcPts val="0"/>
              </a:spcBef>
              <a:buNone/>
            </a:pPr>
            <a:r>
              <a:rPr lang="en-GB" sz="2200" spc="50" dirty="0"/>
              <a:t>2016 – Ljubljana, Slovenia </a:t>
            </a:r>
          </a:p>
          <a:p>
            <a:pPr marL="0" indent="0">
              <a:lnSpc>
                <a:spcPct val="110000"/>
              </a:lnSpc>
              <a:spcBef>
                <a:spcPts val="0"/>
              </a:spcBef>
              <a:buNone/>
            </a:pPr>
            <a:r>
              <a:rPr lang="en-GB" sz="2200" spc="50" dirty="0"/>
              <a:t>2017 – Barcelona, Spain </a:t>
            </a:r>
          </a:p>
          <a:p>
            <a:pPr marL="0" indent="0">
              <a:lnSpc>
                <a:spcPct val="110000"/>
              </a:lnSpc>
              <a:spcBef>
                <a:spcPts val="0"/>
              </a:spcBef>
              <a:buNone/>
            </a:pPr>
            <a:r>
              <a:rPr lang="en-GB" sz="2200" spc="50" dirty="0"/>
              <a:t>2018 – Helsinki &amp; Vantaa, Finland</a:t>
            </a:r>
            <a:br>
              <a:rPr lang="en-GB" sz="2200" spc="50" dirty="0"/>
            </a:br>
            <a:r>
              <a:rPr lang="en-GB" sz="2200" spc="50" dirty="0"/>
              <a:t>2019 – Cologne, Germany</a:t>
            </a:r>
            <a:endParaRPr lang="en-US" sz="2200" spc="50" dirty="0"/>
          </a:p>
        </p:txBody>
      </p:sp>
      <p:sp>
        <p:nvSpPr>
          <p:cNvPr id="7" name="TextBox 6">
            <a:extLst>
              <a:ext uri="{FF2B5EF4-FFF2-40B4-BE49-F238E27FC236}">
                <a16:creationId xmlns:a16="http://schemas.microsoft.com/office/drawing/2014/main" id="{C3ACF50F-A936-6147-9692-89E005587CB0}"/>
              </a:ext>
            </a:extLst>
          </p:cNvPr>
          <p:cNvSpPr txBox="1"/>
          <p:nvPr/>
        </p:nvSpPr>
        <p:spPr>
          <a:xfrm>
            <a:off x="356673" y="6068420"/>
            <a:ext cx="4895167" cy="646331"/>
          </a:xfrm>
          <a:prstGeom prst="rect">
            <a:avLst/>
          </a:prstGeom>
          <a:noFill/>
        </p:spPr>
        <p:txBody>
          <a:bodyPr wrap="square" rtlCol="0">
            <a:spAutoFit/>
          </a:bodyPr>
          <a:lstStyle/>
          <a:p>
            <a:r>
              <a:rPr lang="en-US" dirty="0"/>
              <a:t>Metropolitan Area of Barcelona was the venue for the 2017 forum.</a:t>
            </a:r>
          </a:p>
        </p:txBody>
      </p:sp>
      <p:pic>
        <p:nvPicPr>
          <p:cNvPr id="2" name="Picture 1">
            <a:extLst>
              <a:ext uri="{FF2B5EF4-FFF2-40B4-BE49-F238E27FC236}">
                <a16:creationId xmlns:a16="http://schemas.microsoft.com/office/drawing/2014/main" id="{5BC07E7B-DB3C-DD42-B891-C1BD35591079}"/>
              </a:ext>
            </a:extLst>
          </p:cNvPr>
          <p:cNvPicPr>
            <a:picLocks noChangeAspect="1"/>
          </p:cNvPicPr>
          <p:nvPr/>
        </p:nvPicPr>
        <p:blipFill rotWithShape="1">
          <a:blip r:embed="rId5"/>
          <a:srcRect t="7218"/>
          <a:stretch/>
        </p:blipFill>
        <p:spPr>
          <a:xfrm>
            <a:off x="7113622" y="425074"/>
            <a:ext cx="4872586" cy="2542978"/>
          </a:xfrm>
          <a:prstGeom prst="rect">
            <a:avLst/>
          </a:prstGeom>
        </p:spPr>
      </p:pic>
      <p:pic>
        <p:nvPicPr>
          <p:cNvPr id="6" name="Picture 5" descr="A picture containing mountain, outdoor, nature, valley&#10;&#10;Description automatically generated">
            <a:extLst>
              <a:ext uri="{FF2B5EF4-FFF2-40B4-BE49-F238E27FC236}">
                <a16:creationId xmlns:a16="http://schemas.microsoft.com/office/drawing/2014/main" id="{CFB743E1-D2DE-0E4F-AE30-1ADCB6CD9473}"/>
              </a:ext>
            </a:extLst>
          </p:cNvPr>
          <p:cNvPicPr>
            <a:picLocks noChangeAspect="1"/>
          </p:cNvPicPr>
          <p:nvPr/>
        </p:nvPicPr>
        <p:blipFill>
          <a:blip r:embed="rId6"/>
          <a:stretch>
            <a:fillRect/>
          </a:stretch>
        </p:blipFill>
        <p:spPr>
          <a:xfrm>
            <a:off x="7113622" y="3102963"/>
            <a:ext cx="2715094" cy="3620125"/>
          </a:xfrm>
          <a:prstGeom prst="rect">
            <a:avLst/>
          </a:prstGeom>
        </p:spPr>
      </p:pic>
      <p:pic>
        <p:nvPicPr>
          <p:cNvPr id="9" name="Picture 8" descr="A large stone building with a cross on top&#10;&#10;Description automatically generated with low confidence">
            <a:extLst>
              <a:ext uri="{FF2B5EF4-FFF2-40B4-BE49-F238E27FC236}">
                <a16:creationId xmlns:a16="http://schemas.microsoft.com/office/drawing/2014/main" id="{A51E063E-0D35-9042-8812-3D8A9A391367}"/>
              </a:ext>
            </a:extLst>
          </p:cNvPr>
          <p:cNvPicPr>
            <a:picLocks noChangeAspect="1"/>
          </p:cNvPicPr>
          <p:nvPr/>
        </p:nvPicPr>
        <p:blipFill rotWithShape="1">
          <a:blip r:embed="rId7"/>
          <a:srcRect l="15716" t="-231" r="11040" b="231"/>
          <a:stretch/>
        </p:blipFill>
        <p:spPr>
          <a:xfrm>
            <a:off x="10002177" y="3102963"/>
            <a:ext cx="1984031" cy="3611788"/>
          </a:xfrm>
          <a:prstGeom prst="rect">
            <a:avLst/>
          </a:prstGeom>
        </p:spPr>
      </p:pic>
    </p:spTree>
    <p:extLst>
      <p:ext uri="{BB962C8B-B14F-4D97-AF65-F5344CB8AC3E}">
        <p14:creationId xmlns:p14="http://schemas.microsoft.com/office/powerpoint/2010/main" val="55217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73"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75" name="Rectangle 7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FE53FA-A3B2-6A43-AFB3-3149315EE366}"/>
              </a:ext>
            </a:extLst>
          </p:cNvPr>
          <p:cNvSpPr>
            <a:spLocks noGrp="1"/>
          </p:cNvSpPr>
          <p:nvPr>
            <p:ph type="title"/>
          </p:nvPr>
        </p:nvSpPr>
        <p:spPr>
          <a:xfrm>
            <a:off x="356672" y="534240"/>
            <a:ext cx="4895167" cy="1216024"/>
          </a:xfrm>
        </p:spPr>
        <p:txBody>
          <a:bodyPr vert="horz" lIns="91440" tIns="45720" rIns="91440" bIns="45720" rtlCol="0" anchor="ctr">
            <a:normAutofit/>
          </a:bodyPr>
          <a:lstStyle/>
          <a:p>
            <a:r>
              <a:rPr lang="en-US" sz="2800" cap="all" spc="600" dirty="0"/>
              <a:t>The THIRD decade</a:t>
            </a:r>
          </a:p>
        </p:txBody>
      </p:sp>
      <p:sp>
        <p:nvSpPr>
          <p:cNvPr id="5" name="Content Placeholder 4">
            <a:extLst>
              <a:ext uri="{FF2B5EF4-FFF2-40B4-BE49-F238E27FC236}">
                <a16:creationId xmlns:a16="http://schemas.microsoft.com/office/drawing/2014/main" id="{00CF8975-DA6A-C645-8CEA-D364FC069228}"/>
              </a:ext>
            </a:extLst>
          </p:cNvPr>
          <p:cNvSpPr>
            <a:spLocks noGrp="1"/>
          </p:cNvSpPr>
          <p:nvPr>
            <p:ph sz="half" idx="1"/>
          </p:nvPr>
        </p:nvSpPr>
        <p:spPr>
          <a:xfrm>
            <a:off x="356673" y="1893512"/>
            <a:ext cx="6164048" cy="4107020"/>
          </a:xfrm>
        </p:spPr>
        <p:txBody>
          <a:bodyPr vert="horz" lIns="91440" tIns="45720" rIns="91440" bIns="45720" rtlCol="0">
            <a:normAutofit/>
          </a:bodyPr>
          <a:lstStyle/>
          <a:p>
            <a:pPr marL="0" indent="0">
              <a:lnSpc>
                <a:spcPct val="110000"/>
              </a:lnSpc>
              <a:spcBef>
                <a:spcPts val="0"/>
              </a:spcBef>
              <a:buNone/>
            </a:pPr>
            <a:r>
              <a:rPr lang="en-GB" dirty="0"/>
              <a:t>2020 – Manchester (cancelled due to COVID-19)</a:t>
            </a:r>
          </a:p>
          <a:p>
            <a:pPr marL="0" indent="0">
              <a:lnSpc>
                <a:spcPct val="110000"/>
              </a:lnSpc>
              <a:spcBef>
                <a:spcPts val="0"/>
              </a:spcBef>
              <a:buNone/>
            </a:pPr>
            <a:r>
              <a:rPr lang="en-GB" spc="50" dirty="0"/>
              <a:t>2021 – First digital Forum (on-line due to COVID -19)</a:t>
            </a:r>
          </a:p>
          <a:p>
            <a:pPr marL="0" indent="0">
              <a:lnSpc>
                <a:spcPct val="110000"/>
              </a:lnSpc>
              <a:spcBef>
                <a:spcPts val="0"/>
              </a:spcBef>
              <a:buNone/>
            </a:pPr>
            <a:r>
              <a:rPr lang="en-GB" spc="50" dirty="0"/>
              <a:t>2022 – Belgrade, Serbia (17</a:t>
            </a:r>
            <a:r>
              <a:rPr lang="en-GB" spc="50" baseline="30000" dirty="0"/>
              <a:t>th</a:t>
            </a:r>
            <a:r>
              <a:rPr lang="en-GB" spc="50" dirty="0"/>
              <a:t> – 21</a:t>
            </a:r>
            <a:r>
              <a:rPr lang="en-GB" spc="50" baseline="30000" dirty="0"/>
              <a:t>st</a:t>
            </a:r>
            <a:r>
              <a:rPr lang="en-GB" spc="50" dirty="0"/>
              <a:t> May 2022) </a:t>
            </a:r>
            <a:r>
              <a:rPr lang="en-GB" spc="50" dirty="0">
                <a:hlinkClick r:id="rId5"/>
              </a:rPr>
              <a:t>www.efuf2022.com</a:t>
            </a:r>
            <a:r>
              <a:rPr lang="en-GB" spc="50" dirty="0"/>
              <a:t> (booking open)</a:t>
            </a:r>
          </a:p>
          <a:p>
            <a:pPr marL="0" indent="0">
              <a:lnSpc>
                <a:spcPct val="110000"/>
              </a:lnSpc>
              <a:spcBef>
                <a:spcPts val="0"/>
              </a:spcBef>
              <a:buNone/>
            </a:pPr>
            <a:r>
              <a:rPr lang="en-GB" spc="50" dirty="0"/>
              <a:t>2023 – Poland</a:t>
            </a:r>
          </a:p>
          <a:p>
            <a:pPr marL="0" indent="0">
              <a:lnSpc>
                <a:spcPct val="110000"/>
              </a:lnSpc>
              <a:spcBef>
                <a:spcPts val="0"/>
              </a:spcBef>
              <a:buNone/>
            </a:pPr>
            <a:r>
              <a:rPr lang="en-GB" spc="50" dirty="0"/>
              <a:t>2024 – Croatia</a:t>
            </a:r>
            <a:endParaRPr lang="en-US" spc="50" dirty="0"/>
          </a:p>
        </p:txBody>
      </p:sp>
      <p:sp>
        <p:nvSpPr>
          <p:cNvPr id="7" name="TextBox 6">
            <a:extLst>
              <a:ext uri="{FF2B5EF4-FFF2-40B4-BE49-F238E27FC236}">
                <a16:creationId xmlns:a16="http://schemas.microsoft.com/office/drawing/2014/main" id="{C3ACF50F-A936-6147-9692-89E005587CB0}"/>
              </a:ext>
            </a:extLst>
          </p:cNvPr>
          <p:cNvSpPr txBox="1"/>
          <p:nvPr/>
        </p:nvSpPr>
        <p:spPr>
          <a:xfrm>
            <a:off x="289216" y="4564826"/>
            <a:ext cx="6298961" cy="2308324"/>
          </a:xfrm>
          <a:prstGeom prst="rect">
            <a:avLst/>
          </a:prstGeom>
          <a:noFill/>
        </p:spPr>
        <p:txBody>
          <a:bodyPr wrap="square" rtlCol="0">
            <a:spAutoFit/>
          </a:bodyPr>
          <a:lstStyle/>
          <a:p>
            <a:r>
              <a:rPr lang="en-US" dirty="0"/>
              <a:t>MyEFUF App was developed by our Swiss partners to support the first digital Forum.  The forum is grateful to the Swiss federal office for the environment for supporting the costs of this.</a:t>
            </a:r>
          </a:p>
          <a:p>
            <a:endParaRPr lang="en-US" dirty="0"/>
          </a:p>
          <a:p>
            <a:r>
              <a:rPr lang="en-US" dirty="0"/>
              <a:t>EFUF as a strategic partnership with the European Forest Institute and along with the EU CLEARING HOUSE project ran the highly successful Urban Forestry days conference in March 2021</a:t>
            </a:r>
          </a:p>
          <a:p>
            <a:r>
              <a:rPr lang="en-US" dirty="0">
                <a:hlinkClick r:id="rId6"/>
              </a:rPr>
              <a:t>https://youtu.be/fqs0YsR9C6A</a:t>
            </a:r>
            <a:r>
              <a:rPr lang="en-US" dirty="0"/>
              <a:t> </a:t>
            </a:r>
          </a:p>
        </p:txBody>
      </p:sp>
      <p:pic>
        <p:nvPicPr>
          <p:cNvPr id="3" name="Picture 2">
            <a:extLst>
              <a:ext uri="{FF2B5EF4-FFF2-40B4-BE49-F238E27FC236}">
                <a16:creationId xmlns:a16="http://schemas.microsoft.com/office/drawing/2014/main" id="{5472534D-3710-D346-BB2F-8929D5678DDD}"/>
              </a:ext>
            </a:extLst>
          </p:cNvPr>
          <p:cNvPicPr>
            <a:picLocks noChangeAspect="1"/>
          </p:cNvPicPr>
          <p:nvPr/>
        </p:nvPicPr>
        <p:blipFill rotWithShape="1">
          <a:blip r:embed="rId7"/>
          <a:srcRect l="13381" t="33843" r="30922" b="23096"/>
          <a:stretch/>
        </p:blipFill>
        <p:spPr>
          <a:xfrm>
            <a:off x="7449653" y="858932"/>
            <a:ext cx="4099219" cy="1782663"/>
          </a:xfrm>
          <a:prstGeom prst="rect">
            <a:avLst/>
          </a:prstGeom>
        </p:spPr>
      </p:pic>
      <p:pic>
        <p:nvPicPr>
          <p:cNvPr id="11266" name="Picture 2" descr="Urban Forestry Days (23-24 March 2021) | European Forest Institute">
            <a:extLst>
              <a:ext uri="{FF2B5EF4-FFF2-40B4-BE49-F238E27FC236}">
                <a16:creationId xmlns:a16="http://schemas.microsoft.com/office/drawing/2014/main" id="{0C99E2B6-2DEE-9D4C-811A-7C2B95CD0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9495" y="3590295"/>
            <a:ext cx="4610198" cy="275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3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3" name="Rectangle 72">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C8AAF1-559C-8F4B-AB58-F56C0690A8B2}"/>
              </a:ext>
            </a:extLst>
          </p:cNvPr>
          <p:cNvSpPr>
            <a:spLocks noGrp="1"/>
          </p:cNvSpPr>
          <p:nvPr>
            <p:ph type="title"/>
          </p:nvPr>
        </p:nvSpPr>
        <p:spPr>
          <a:xfrm>
            <a:off x="7373081" y="189448"/>
            <a:ext cx="3937094" cy="1216024"/>
          </a:xfrm>
        </p:spPr>
        <p:txBody>
          <a:bodyPr>
            <a:normAutofit/>
          </a:bodyPr>
          <a:lstStyle/>
          <a:p>
            <a:r>
              <a:rPr lang="en-US" dirty="0"/>
              <a:t>Each Forum</a:t>
            </a:r>
          </a:p>
        </p:txBody>
      </p:sp>
      <p:pic>
        <p:nvPicPr>
          <p:cNvPr id="12290" name="Picture 2" descr="DSC_3470">
            <a:extLst>
              <a:ext uri="{FF2B5EF4-FFF2-40B4-BE49-F238E27FC236}">
                <a16:creationId xmlns:a16="http://schemas.microsoft.com/office/drawing/2014/main" id="{0CED264B-A523-7643-9800-B5095E7617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48" r="22003" b="2"/>
          <a:stretch/>
        </p:blipFill>
        <p:spPr bwMode="auto">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894FC3-A605-5244-9CC2-B2081FBECE01}"/>
              </a:ext>
            </a:extLst>
          </p:cNvPr>
          <p:cNvSpPr>
            <a:spLocks noGrp="1"/>
          </p:cNvSpPr>
          <p:nvPr>
            <p:ph idx="1"/>
          </p:nvPr>
        </p:nvSpPr>
        <p:spPr>
          <a:xfrm>
            <a:off x="7162799" y="1229194"/>
            <a:ext cx="4693240" cy="5025184"/>
          </a:xfrm>
        </p:spPr>
        <p:txBody>
          <a:bodyPr>
            <a:normAutofit/>
          </a:bodyPr>
          <a:lstStyle/>
          <a:p>
            <a:pPr>
              <a:lnSpc>
                <a:spcPct val="104000"/>
              </a:lnSpc>
            </a:pPr>
            <a:r>
              <a:rPr lang="en-US" sz="1800" dirty="0"/>
              <a:t>The forum normally takes place in the month of May and is organised locally.</a:t>
            </a:r>
          </a:p>
          <a:p>
            <a:pPr>
              <a:lnSpc>
                <a:spcPct val="104000"/>
              </a:lnSpc>
            </a:pPr>
            <a:r>
              <a:rPr lang="en-US" sz="1800" dirty="0"/>
              <a:t>The forum includes plenary sessions, parallel sessions, demonstrations, field trips and social activities.</a:t>
            </a:r>
          </a:p>
          <a:p>
            <a:pPr>
              <a:lnSpc>
                <a:spcPct val="104000"/>
              </a:lnSpc>
            </a:pPr>
            <a:r>
              <a:rPr lang="en-US" sz="1800" dirty="0"/>
              <a:t>A high priority is given to networking and to the mixing of new and long-standing attenders.</a:t>
            </a:r>
          </a:p>
          <a:p>
            <a:pPr>
              <a:lnSpc>
                <a:spcPct val="104000"/>
              </a:lnSpc>
            </a:pPr>
            <a:r>
              <a:rPr lang="en-US" sz="1800" dirty="0"/>
              <a:t>An award is given called the Young Urban Forester of the year award to celebrate upcoming talent.</a:t>
            </a:r>
          </a:p>
          <a:p>
            <a:pPr>
              <a:lnSpc>
                <a:spcPct val="104000"/>
              </a:lnSpc>
            </a:pPr>
            <a:r>
              <a:rPr lang="en-US" sz="1800" dirty="0"/>
              <a:t>The early forums were attended by tens of people but now usually well over 100. The EFUF mailing list is over 1,000 most of whom have attended at least one forum.</a:t>
            </a:r>
          </a:p>
          <a:p>
            <a:pPr>
              <a:lnSpc>
                <a:spcPct val="104000"/>
              </a:lnSpc>
            </a:pPr>
            <a:endParaRPr lang="en-US" sz="1400" dirty="0"/>
          </a:p>
        </p:txBody>
      </p:sp>
      <p:sp>
        <p:nvSpPr>
          <p:cNvPr id="4" name="TextBox 3">
            <a:extLst>
              <a:ext uri="{FF2B5EF4-FFF2-40B4-BE49-F238E27FC236}">
                <a16:creationId xmlns:a16="http://schemas.microsoft.com/office/drawing/2014/main" id="{5A641EE4-3D25-A045-9E3A-6D4A436701B3}"/>
              </a:ext>
            </a:extLst>
          </p:cNvPr>
          <p:cNvSpPr txBox="1"/>
          <p:nvPr/>
        </p:nvSpPr>
        <p:spPr>
          <a:xfrm>
            <a:off x="335961" y="6155187"/>
            <a:ext cx="4693240" cy="646331"/>
          </a:xfrm>
          <a:prstGeom prst="rect">
            <a:avLst/>
          </a:prstGeom>
          <a:noFill/>
        </p:spPr>
        <p:txBody>
          <a:bodyPr wrap="square" rtlCol="0">
            <a:spAutoFit/>
          </a:bodyPr>
          <a:lstStyle/>
          <a:p>
            <a:r>
              <a:rPr lang="en-US" dirty="0">
                <a:solidFill>
                  <a:schemeClr val="bg1"/>
                </a:solidFill>
              </a:rPr>
              <a:t>Picture: The EFUF communications team at EFUF 2016</a:t>
            </a:r>
          </a:p>
        </p:txBody>
      </p:sp>
    </p:spTree>
    <p:extLst>
      <p:ext uri="{BB962C8B-B14F-4D97-AF65-F5344CB8AC3E}">
        <p14:creationId xmlns:p14="http://schemas.microsoft.com/office/powerpoint/2010/main" val="2863298781"/>
      </p:ext>
    </p:extLst>
  </p:cSld>
  <p:clrMapOvr>
    <a:masterClrMapping/>
  </p:clrMapOvr>
</p:sld>
</file>

<file path=ppt/theme/theme1.xml><?xml version="1.0" encoding="utf-8"?>
<a:theme xmlns:a="http://schemas.openxmlformats.org/drawingml/2006/main" name="ArchiveVTI">
  <a:themeElements>
    <a:clrScheme name="AnalogousFromDarkSeedLeftStep">
      <a:dk1>
        <a:srgbClr val="000000"/>
      </a:dk1>
      <a:lt1>
        <a:srgbClr val="FFFFFF"/>
      </a:lt1>
      <a:dk2>
        <a:srgbClr val="243841"/>
      </a:dk2>
      <a:lt2>
        <a:srgbClr val="E8E4E2"/>
      </a:lt2>
      <a:accent1>
        <a:srgbClr val="33A7DD"/>
      </a:accent1>
      <a:accent2>
        <a:srgbClr val="1DB5A6"/>
      </a:accent2>
      <a:accent3>
        <a:srgbClr val="2AB76E"/>
      </a:accent3>
      <a:accent4>
        <a:srgbClr val="1EBA29"/>
      </a:accent4>
      <a:accent5>
        <a:srgbClr val="5BB62A"/>
      </a:accent5>
      <a:accent6>
        <a:srgbClr val="8BAD1C"/>
      </a:accent6>
      <a:hlink>
        <a:srgbClr val="429230"/>
      </a:hlink>
      <a:folHlink>
        <a:srgbClr val="7F7F7F"/>
      </a:folHlink>
    </a:clrScheme>
    <a:fontScheme name="Custom 17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264</TotalTime>
  <Words>1329</Words>
  <Application>Microsoft Macintosh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ArchiveVTI</vt:lpstr>
      <vt:lpstr>The European Forum on Urban Forestry (EFUF)  and the benefits of international networking in Europe.</vt:lpstr>
      <vt:lpstr>About EFUF</vt:lpstr>
      <vt:lpstr>Origins</vt:lpstr>
      <vt:lpstr>The First Forum(1998) Wuppertal, Germany</vt:lpstr>
      <vt:lpstr>Continuity</vt:lpstr>
      <vt:lpstr>The first decade</vt:lpstr>
      <vt:lpstr>The SECOND decade</vt:lpstr>
      <vt:lpstr>The THIRD decade</vt:lpstr>
      <vt:lpstr>Each Forum</vt:lpstr>
      <vt:lpstr>Fun and family</vt:lpstr>
      <vt:lpstr>PowerPoint Presentation</vt:lpstr>
      <vt:lpstr>Achievements</vt:lpstr>
      <vt:lpstr>Young people in urban forestry</vt:lpstr>
      <vt:lpstr>Beyond Europe</vt:lpstr>
      <vt:lpstr>Research</vt:lpstr>
      <vt:lpstr>Coming soon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Forum on Urban Forestry (EFUF)  and the benefits of international networking in Europe.</dc:title>
  <dc:creator>info</dc:creator>
  <cp:lastModifiedBy>info</cp:lastModifiedBy>
  <cp:revision>7</cp:revision>
  <dcterms:created xsi:type="dcterms:W3CDTF">2022-02-06T19:15:40Z</dcterms:created>
  <dcterms:modified xsi:type="dcterms:W3CDTF">2022-02-06T23:40:40Z</dcterms:modified>
</cp:coreProperties>
</file>